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2" r:id="rId12"/>
    <p:sldId id="270" r:id="rId13"/>
    <p:sldId id="271" r:id="rId14"/>
    <p:sldId id="259" r:id="rId15"/>
    <p:sldId id="260" r:id="rId16"/>
    <p:sldId id="261" r:id="rId17"/>
    <p:sldId id="263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84EC-605E-4016-AFDE-B33DCD986088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4488-2656-4D23-AB74-F8D8003B40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2" y="88248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0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84EC-605E-4016-AFDE-B33DCD986088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4488-2656-4D23-AB74-F8D8003B40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185738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12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84EC-605E-4016-AFDE-B33DCD986088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4488-2656-4D23-AB74-F8D8003B40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" y="93437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37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84EC-605E-4016-AFDE-B33DCD986088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4488-2656-4D23-AB74-F8D8003B40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185738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5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84EC-605E-4016-AFDE-B33DCD986088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4488-2656-4D23-AB74-F8D8003B40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6" y="182657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86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84EC-605E-4016-AFDE-B33DCD986088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4488-2656-4D23-AB74-F8D8003B40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08" y="185738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4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84EC-605E-4016-AFDE-B33DCD986088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4488-2656-4D23-AB74-F8D8003B403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169910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2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84EC-605E-4016-AFDE-B33DCD986088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4488-2656-4D23-AB74-F8D8003B403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93437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8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84EC-605E-4016-AFDE-B33DCD986088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4488-2656-4D23-AB74-F8D8003B403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34" y="145688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3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84EC-605E-4016-AFDE-B33DCD986088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4488-2656-4D23-AB74-F8D8003B40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86" y="0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9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84EC-605E-4016-AFDE-B33DCD986088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D4488-2656-4D23-AB74-F8D8003B403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57" y="176307"/>
            <a:ext cx="1384228" cy="139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5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984EC-605E-4016-AFDE-B33DCD986088}" type="datetimeFigureOut">
              <a:rPr lang="en-US" smtClean="0"/>
              <a:t>7/9/2017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D4488-2656-4D23-AB74-F8D8003B4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23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KULIAH 14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Bioreactor </a:t>
            </a:r>
            <a:r>
              <a:rPr lang="en-US" dirty="0" err="1"/>
              <a:t>dan</a:t>
            </a:r>
            <a:r>
              <a:rPr lang="en-US" dirty="0"/>
              <a:t> Fermenter</a:t>
            </a:r>
          </a:p>
        </p:txBody>
      </p:sp>
    </p:spTree>
    <p:extLst>
      <p:ext uri="{BB962C8B-B14F-4D97-AF65-F5344CB8AC3E}">
        <p14:creationId xmlns:p14="http://schemas.microsoft.com/office/powerpoint/2010/main" val="665524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50" t="5379" r="19343" b="11911"/>
          <a:stretch/>
        </p:blipFill>
        <p:spPr>
          <a:xfrm>
            <a:off x="2160103" y="164892"/>
            <a:ext cx="7924801" cy="605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14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694" t="3125" r="15879" b="6295"/>
          <a:stretch/>
        </p:blipFill>
        <p:spPr>
          <a:xfrm>
            <a:off x="1762539" y="0"/>
            <a:ext cx="8772939" cy="66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07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139" t="5174" r="19546" b="10100"/>
          <a:stretch/>
        </p:blipFill>
        <p:spPr>
          <a:xfrm>
            <a:off x="2080591" y="149902"/>
            <a:ext cx="7977809" cy="6197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65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21" t="6270" r="19759" b="12920"/>
          <a:stretch/>
        </p:blipFill>
        <p:spPr>
          <a:xfrm>
            <a:off x="2156345" y="230066"/>
            <a:ext cx="7874307" cy="591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846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Bioreactor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Aerobic :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yang </a:t>
            </a:r>
            <a:r>
              <a:rPr lang="en-US" dirty="0" err="1"/>
              <a:t>bertahan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oksigen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Anaerobic :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yang </a:t>
            </a:r>
            <a:r>
              <a:rPr lang="en-US" dirty="0" err="1"/>
              <a:t>bertahan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tumbuh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oksigen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89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98865"/>
            <a:ext cx="10515600" cy="1325563"/>
          </a:xfrm>
        </p:spPr>
        <p:txBody>
          <a:bodyPr/>
          <a:lstStyle/>
          <a:p>
            <a:r>
              <a:rPr lang="en-US" dirty="0"/>
              <a:t>Bioreactor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silinder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liter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meter </a:t>
            </a:r>
            <a:r>
              <a:rPr lang="en-US" dirty="0" err="1"/>
              <a:t>kubik</a:t>
            </a:r>
            <a:r>
              <a:rPr lang="en-US" dirty="0"/>
              <a:t>,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stainless steel.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menumbuhkan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tissue engineering </a:t>
            </a:r>
            <a:r>
              <a:rPr lang="en-US" dirty="0" err="1"/>
              <a:t>atau</a:t>
            </a:r>
            <a:r>
              <a:rPr lang="en-US" dirty="0"/>
              <a:t> biochemical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1936519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530" y="272359"/>
            <a:ext cx="10515600" cy="1325563"/>
          </a:xfrm>
        </p:spPr>
        <p:txBody>
          <a:bodyPr/>
          <a:lstStyle/>
          <a:p>
            <a:r>
              <a:rPr lang="en-US" dirty="0"/>
              <a:t>Bioreactor vs </a:t>
            </a:r>
            <a:r>
              <a:rPr lang="en-US" dirty="0" err="1"/>
              <a:t>Fermentor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Bioreactor :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yang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proses </a:t>
            </a:r>
            <a:r>
              <a:rPr lang="en-US" dirty="0" err="1"/>
              <a:t>kimia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organisme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senyawa</a:t>
            </a:r>
            <a:r>
              <a:rPr lang="en-US" dirty="0"/>
              <a:t> </a:t>
            </a:r>
            <a:r>
              <a:rPr lang="en-US" dirty="0" err="1"/>
              <a:t>aktif</a:t>
            </a:r>
            <a:r>
              <a:rPr lang="en-US" dirty="0"/>
              <a:t> </a:t>
            </a:r>
            <a:r>
              <a:rPr lang="en-US" dirty="0" err="1"/>
              <a:t>biokimia</a:t>
            </a:r>
            <a:r>
              <a:rPr lang="en-US" dirty="0"/>
              <a:t> </a:t>
            </a:r>
            <a:r>
              <a:rPr lang="en-US" dirty="0" err="1"/>
              <a:t>turunan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mikroorganisme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bbrp</a:t>
            </a:r>
            <a:r>
              <a:rPr lang="en-US" dirty="0"/>
              <a:t> liter.</a:t>
            </a:r>
          </a:p>
          <a:p>
            <a:endParaRPr lang="en-US" dirty="0"/>
          </a:p>
          <a:p>
            <a:r>
              <a:rPr lang="en-US" dirty="0" err="1"/>
              <a:t>Fermentor</a:t>
            </a:r>
            <a:r>
              <a:rPr lang="en-US" dirty="0"/>
              <a:t> :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 / </a:t>
            </a:r>
            <a:r>
              <a:rPr lang="en-US" dirty="0" err="1"/>
              <a:t>alat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fermentasi</a:t>
            </a:r>
            <a:r>
              <a:rPr lang="en-US" dirty="0"/>
              <a:t>, </a:t>
            </a:r>
            <a:r>
              <a:rPr lang="en-US" dirty="0" err="1"/>
              <a:t>suatu</a:t>
            </a:r>
            <a:r>
              <a:rPr lang="en-US" dirty="0"/>
              <a:t> proses yang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gula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asam+gas+alkohol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Proses </a:t>
            </a:r>
            <a:r>
              <a:rPr lang="en-US" dirty="0" err="1"/>
              <a:t>fermentasi</a:t>
            </a:r>
            <a:r>
              <a:rPr lang="en-US" dirty="0"/>
              <a:t> </a:t>
            </a:r>
            <a:r>
              <a:rPr lang="en-US" dirty="0" err="1"/>
              <a:t>alami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yeast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sel</a:t>
            </a:r>
            <a:r>
              <a:rPr lang="en-US" dirty="0"/>
              <a:t> </a:t>
            </a:r>
            <a:r>
              <a:rPr lang="en-US" dirty="0" err="1"/>
              <a:t>otot</a:t>
            </a:r>
            <a:r>
              <a:rPr lang="en-US" dirty="0"/>
              <a:t> yang </a:t>
            </a:r>
            <a:r>
              <a:rPr lang="en-US" dirty="0" err="1"/>
              <a:t>kekurangan</a:t>
            </a:r>
            <a:r>
              <a:rPr lang="en-US" dirty="0"/>
              <a:t> </a:t>
            </a:r>
            <a:r>
              <a:rPr lang="en-US" dirty="0" err="1"/>
              <a:t>oksigen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155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548" y="245855"/>
            <a:ext cx="10515600" cy="1325563"/>
          </a:xfrm>
        </p:spPr>
        <p:txBody>
          <a:bodyPr/>
          <a:lstStyle/>
          <a:p>
            <a:r>
              <a:rPr lang="en-US" dirty="0"/>
              <a:t>Bioreactor vs Fermenter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Bioreactor : Eukaryotic</a:t>
            </a:r>
          </a:p>
          <a:p>
            <a:r>
              <a:rPr lang="en-US" dirty="0"/>
              <a:t>Fermenter : Prokaryotic</a:t>
            </a:r>
          </a:p>
        </p:txBody>
      </p:sp>
    </p:spTree>
    <p:extLst>
      <p:ext uri="{BB962C8B-B14F-4D97-AF65-F5344CB8AC3E}">
        <p14:creationId xmlns:p14="http://schemas.microsoft.com/office/powerpoint/2010/main" val="2446161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861" y="179595"/>
            <a:ext cx="10515600" cy="1325563"/>
          </a:xfrm>
        </p:spPr>
        <p:txBody>
          <a:bodyPr/>
          <a:lstStyle/>
          <a:p>
            <a:r>
              <a:rPr lang="en-US" dirty="0"/>
              <a:t>Cell culture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20" y="1690688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6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98701"/>
            <a:ext cx="10515600" cy="1325563"/>
          </a:xfrm>
        </p:spPr>
        <p:txBody>
          <a:bodyPr/>
          <a:lstStyle/>
          <a:p>
            <a:r>
              <a:rPr lang="en-US" dirty="0"/>
              <a:t>Cell Culture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15" y="1027906"/>
            <a:ext cx="4284455" cy="428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0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53090"/>
            <a:ext cx="10515600" cy="1325563"/>
          </a:xfrm>
        </p:spPr>
        <p:txBody>
          <a:bodyPr/>
          <a:lstStyle/>
          <a:p>
            <a:r>
              <a:rPr lang="en-US" dirty="0"/>
              <a:t>Bioreactor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79429" y="1690688"/>
            <a:ext cx="920907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1.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mesin</a:t>
            </a:r>
            <a:r>
              <a:rPr lang="en-US" sz="2800" dirty="0"/>
              <a:t> yang </a:t>
            </a:r>
            <a:r>
              <a:rPr lang="en-US" sz="2800" dirty="0" err="1"/>
              <a:t>didalamnya</a:t>
            </a:r>
            <a:r>
              <a:rPr lang="en-US" sz="2800" dirty="0"/>
              <a:t> </a:t>
            </a:r>
            <a:r>
              <a:rPr lang="en-US" sz="2800" dirty="0" err="1"/>
              <a:t>digunakan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terjadinya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reaksi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proses </a:t>
            </a:r>
            <a:r>
              <a:rPr lang="en-US" sz="2800" dirty="0" err="1"/>
              <a:t>biologi</a:t>
            </a:r>
            <a:r>
              <a:rPr lang="en-US" sz="2800" dirty="0"/>
              <a:t> </a:t>
            </a:r>
            <a:r>
              <a:rPr lang="en-US" sz="2800" dirty="0" err="1"/>
              <a:t>khususnya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skala</a:t>
            </a:r>
            <a:r>
              <a:rPr lang="en-US" sz="2800" dirty="0"/>
              <a:t> </a:t>
            </a:r>
            <a:r>
              <a:rPr lang="en-US" sz="2800" dirty="0" err="1"/>
              <a:t>industri</a:t>
            </a:r>
            <a:endParaRPr lang="en-US" sz="2800" dirty="0"/>
          </a:p>
          <a:p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881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304" y="0"/>
            <a:ext cx="10515600" cy="1325563"/>
          </a:xfrm>
        </p:spPr>
        <p:txBody>
          <a:bodyPr/>
          <a:lstStyle/>
          <a:p>
            <a:r>
              <a:rPr lang="en-US" dirty="0"/>
              <a:t>Cell Culture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04" y="928687"/>
            <a:ext cx="3726553" cy="536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599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8861" y="100081"/>
            <a:ext cx="10515600" cy="1325563"/>
          </a:xfrm>
        </p:spPr>
        <p:txBody>
          <a:bodyPr/>
          <a:lstStyle/>
          <a:p>
            <a:r>
              <a:rPr lang="en-US" dirty="0"/>
              <a:t>Cell Culture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86" y="1974366"/>
            <a:ext cx="5460142" cy="363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87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6819" y="232604"/>
            <a:ext cx="10515600" cy="1325563"/>
          </a:xfrm>
        </p:spPr>
        <p:txBody>
          <a:bodyPr/>
          <a:lstStyle/>
          <a:p>
            <a:r>
              <a:rPr lang="en-US" dirty="0"/>
              <a:t>Bioreactor Mab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27" y="1690688"/>
            <a:ext cx="5918784" cy="452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62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59108"/>
            <a:ext cx="10515600" cy="1325563"/>
          </a:xfrm>
        </p:spPr>
        <p:txBody>
          <a:bodyPr/>
          <a:lstStyle/>
          <a:p>
            <a:r>
              <a:rPr lang="en-US" dirty="0"/>
              <a:t>Bioreactor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7637" y="1902722"/>
            <a:ext cx="920907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2. </a:t>
            </a:r>
            <a:r>
              <a:rPr lang="en-US" sz="2800" dirty="0" err="1"/>
              <a:t>Suatu</a:t>
            </a:r>
            <a:r>
              <a:rPr lang="en-US" sz="2800" dirty="0"/>
              <a:t> proses </a:t>
            </a:r>
            <a:r>
              <a:rPr lang="en-US" sz="2800" dirty="0" err="1"/>
              <a:t>kimia</a:t>
            </a:r>
            <a:r>
              <a:rPr lang="en-US" sz="2800" dirty="0"/>
              <a:t> yang </a:t>
            </a:r>
            <a:r>
              <a:rPr lang="en-US" sz="2800" dirty="0" err="1"/>
              <a:t>terjadi</a:t>
            </a:r>
            <a:r>
              <a:rPr lang="en-US" sz="2800" dirty="0"/>
              <a:t> yang </a:t>
            </a:r>
            <a:r>
              <a:rPr lang="en-US" sz="2800" dirty="0" err="1"/>
              <a:t>melibatkan</a:t>
            </a:r>
            <a:r>
              <a:rPr lang="en-US" sz="2800" dirty="0"/>
              <a:t> </a:t>
            </a:r>
            <a:r>
              <a:rPr lang="en-US" sz="2800" dirty="0" err="1"/>
              <a:t>organisme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senyawa</a:t>
            </a:r>
            <a:r>
              <a:rPr lang="en-US" sz="2800" dirty="0"/>
              <a:t> </a:t>
            </a:r>
            <a:r>
              <a:rPr lang="en-US" sz="2800" dirty="0" err="1"/>
              <a:t>aktif</a:t>
            </a:r>
            <a:r>
              <a:rPr lang="en-US" sz="2800" dirty="0"/>
              <a:t> </a:t>
            </a:r>
            <a:r>
              <a:rPr lang="en-US" sz="2800" dirty="0" err="1"/>
              <a:t>biokimia</a:t>
            </a:r>
            <a:r>
              <a:rPr lang="en-US" sz="2800" dirty="0"/>
              <a:t> </a:t>
            </a:r>
            <a:r>
              <a:rPr lang="en-US" sz="2800" dirty="0" err="1"/>
              <a:t>turunan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organisme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603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4981" y="-98944"/>
            <a:ext cx="10515600" cy="1325563"/>
          </a:xfrm>
        </p:spPr>
        <p:txBody>
          <a:bodyPr/>
          <a:lstStyle/>
          <a:p>
            <a:r>
              <a:rPr lang="en-US" dirty="0"/>
              <a:t>Bioreactor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249" y="1226619"/>
            <a:ext cx="4691064" cy="5015331"/>
          </a:xfrm>
        </p:spPr>
      </p:pic>
    </p:spTree>
    <p:extLst>
      <p:ext uri="{BB962C8B-B14F-4D97-AF65-F5344CB8AC3E}">
        <p14:creationId xmlns:p14="http://schemas.microsoft.com/office/powerpoint/2010/main" val="404109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-151710"/>
            <a:ext cx="10515600" cy="1325563"/>
          </a:xfrm>
        </p:spPr>
        <p:txBody>
          <a:bodyPr/>
          <a:lstStyle/>
          <a:p>
            <a:r>
              <a:rPr lang="en-US" dirty="0"/>
              <a:t>Bioreactor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648" t="5994" r="19546" b="12455"/>
          <a:stretch/>
        </p:blipFill>
        <p:spPr>
          <a:xfrm>
            <a:off x="3882887" y="1027906"/>
            <a:ext cx="7129670" cy="53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10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139" t="5789" r="19342" b="11730"/>
          <a:stretch/>
        </p:blipFill>
        <p:spPr>
          <a:xfrm>
            <a:off x="2001078" y="380403"/>
            <a:ext cx="8004313" cy="60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678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9342" t="5379" r="19444" b="11911"/>
          <a:stretch/>
        </p:blipFill>
        <p:spPr>
          <a:xfrm>
            <a:off x="2107096" y="164892"/>
            <a:ext cx="7964556" cy="605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1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546" t="6404" r="18935" b="12093"/>
          <a:stretch/>
        </p:blipFill>
        <p:spPr>
          <a:xfrm>
            <a:off x="2133599" y="239842"/>
            <a:ext cx="8004313" cy="59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78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41" t="5789" r="18935" b="12455"/>
          <a:stretch/>
        </p:blipFill>
        <p:spPr>
          <a:xfrm>
            <a:off x="2093843" y="194872"/>
            <a:ext cx="8044070" cy="598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50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191</Words>
  <Application>Microsoft Office PowerPoint</Application>
  <PresentationFormat>Widescreen</PresentationFormat>
  <Paragraphs>35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KULIAH 14</vt:lpstr>
      <vt:lpstr>Bioreactor</vt:lpstr>
      <vt:lpstr>Bioreactor </vt:lpstr>
      <vt:lpstr>Bioreactor</vt:lpstr>
      <vt:lpstr>Bioreactor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Bioreactor</vt:lpstr>
      <vt:lpstr>Bioreactor</vt:lpstr>
      <vt:lpstr>Bioreactor vs Fermentor</vt:lpstr>
      <vt:lpstr>Bioreactor vs Fermenter</vt:lpstr>
      <vt:lpstr>Cell culture</vt:lpstr>
      <vt:lpstr>Cell Culture</vt:lpstr>
      <vt:lpstr>Cell Culture</vt:lpstr>
      <vt:lpstr>Cell Culture</vt:lpstr>
      <vt:lpstr>Bioreactor Mab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KULIAH 16</dc:title>
  <dc:creator>Aroem Naroeni</dc:creator>
  <cp:lastModifiedBy>Aroem Naroeni</cp:lastModifiedBy>
  <cp:revision>14</cp:revision>
  <dcterms:created xsi:type="dcterms:W3CDTF">2017-07-02T07:59:31Z</dcterms:created>
  <dcterms:modified xsi:type="dcterms:W3CDTF">2017-07-09T10:24:07Z</dcterms:modified>
</cp:coreProperties>
</file>