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7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0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" y="78153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28621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E13D-77CA-4C18-8A10-6900DDF85159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28AF-7341-47CE-8BE5-37F3D55B1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9 </a:t>
            </a:r>
            <a:r>
              <a:rPr lang="en-US" dirty="0" err="1"/>
              <a:t>Instrumentasi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0383" y="4028661"/>
            <a:ext cx="357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Gel Documentation System</a:t>
            </a:r>
          </a:p>
        </p:txBody>
      </p:sp>
    </p:spTree>
    <p:extLst>
      <p:ext uri="{BB962C8B-B14F-4D97-AF65-F5344CB8AC3E}">
        <p14:creationId xmlns:p14="http://schemas.microsoft.com/office/powerpoint/2010/main" val="2111784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 Protein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4" y="1992777"/>
            <a:ext cx="5287175" cy="3790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90688"/>
            <a:ext cx="5312312" cy="40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669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79" y="2253282"/>
            <a:ext cx="8450292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9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669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37" y="2094878"/>
            <a:ext cx="5986829" cy="33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4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12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80" y="1978715"/>
            <a:ext cx="7652100" cy="38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5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-376995"/>
            <a:ext cx="10515600" cy="1325563"/>
          </a:xfrm>
        </p:spPr>
        <p:txBody>
          <a:bodyPr/>
          <a:lstStyle/>
          <a:p>
            <a:r>
              <a:rPr lang="en-US" dirty="0" err="1"/>
              <a:t>Enzim</a:t>
            </a:r>
            <a:r>
              <a:rPr lang="en-US" dirty="0"/>
              <a:t> - </a:t>
            </a:r>
            <a:r>
              <a:rPr lang="en-US" dirty="0" err="1"/>
              <a:t>Substrat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8" y="612648"/>
            <a:ext cx="8772144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83" y="365125"/>
            <a:ext cx="10515600" cy="1325563"/>
          </a:xfrm>
        </p:spPr>
        <p:txBody>
          <a:bodyPr/>
          <a:lstStyle/>
          <a:p>
            <a:r>
              <a:rPr lang="en-US" dirty="0"/>
              <a:t>Fluorescence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52" y="1690688"/>
            <a:ext cx="6149839" cy="35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808" y="146256"/>
            <a:ext cx="10515600" cy="1325563"/>
          </a:xfrm>
        </p:spPr>
        <p:txBody>
          <a:bodyPr/>
          <a:lstStyle/>
          <a:p>
            <a:r>
              <a:rPr lang="en-US" dirty="0"/>
              <a:t>Fluorescence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78" y="1471819"/>
            <a:ext cx="7319624" cy="43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5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22" y="0"/>
            <a:ext cx="10515600" cy="1325563"/>
          </a:xfrm>
        </p:spPr>
        <p:txBody>
          <a:bodyPr/>
          <a:lstStyle/>
          <a:p>
            <a:r>
              <a:rPr lang="en-US" dirty="0"/>
              <a:t>Fluorescence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98" y="0"/>
            <a:ext cx="533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7" y="206099"/>
            <a:ext cx="10515600" cy="1325563"/>
          </a:xfrm>
        </p:spPr>
        <p:txBody>
          <a:bodyPr/>
          <a:lstStyle/>
          <a:p>
            <a:r>
              <a:rPr lang="en-US" dirty="0" err="1"/>
              <a:t>Chemiluminescence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1689317"/>
            <a:ext cx="7619047" cy="34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0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8377"/>
            <a:ext cx="10515600" cy="1325563"/>
          </a:xfrm>
        </p:spPr>
        <p:txBody>
          <a:bodyPr/>
          <a:lstStyle/>
          <a:p>
            <a:r>
              <a:rPr lang="en-US" dirty="0" err="1"/>
              <a:t>Chemiluminescence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51" y="1541657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869" y="325368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  <a:br>
              <a:rPr lang="en-US" dirty="0"/>
            </a:br>
            <a:r>
              <a:rPr lang="en-US" dirty="0"/>
              <a:t>UV </a:t>
            </a:r>
            <a:r>
              <a:rPr lang="en-US" dirty="0" err="1"/>
              <a:t>Transilluminator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28" y="2255519"/>
            <a:ext cx="4047281" cy="3464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12" y="2255518"/>
            <a:ext cx="4177585" cy="34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9351"/>
            <a:ext cx="10515600" cy="1325563"/>
          </a:xfrm>
        </p:spPr>
        <p:txBody>
          <a:bodyPr/>
          <a:lstStyle/>
          <a:p>
            <a:r>
              <a:rPr lang="en-US" dirty="0" err="1"/>
              <a:t>Chemiluminescence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46" y="1690687"/>
            <a:ext cx="8474604" cy="35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7" y="285612"/>
            <a:ext cx="10515600" cy="1325563"/>
          </a:xfrm>
        </p:spPr>
        <p:txBody>
          <a:bodyPr/>
          <a:lstStyle/>
          <a:p>
            <a:r>
              <a:rPr lang="en-US" dirty="0" err="1"/>
              <a:t>Chemiluminescence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19325"/>
            <a:ext cx="7620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827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  <a:br>
              <a:rPr lang="en-US" dirty="0"/>
            </a:br>
            <a:r>
              <a:rPr lang="en-US" dirty="0"/>
              <a:t>UV </a:t>
            </a:r>
            <a:r>
              <a:rPr lang="en-US" dirty="0" err="1"/>
              <a:t>Transilluminator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39" y="1921978"/>
            <a:ext cx="6242809" cy="46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0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340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  <a:br>
              <a:rPr lang="en-US" dirty="0"/>
            </a:br>
            <a:r>
              <a:rPr lang="en-US" dirty="0"/>
              <a:t>UV </a:t>
            </a:r>
            <a:r>
              <a:rPr lang="en-US" dirty="0" err="1"/>
              <a:t>Transilluminator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Photo polaroid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1" y="2170454"/>
            <a:ext cx="4133124" cy="3865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6" y="1963894"/>
            <a:ext cx="3797834" cy="4301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83" y="2531165"/>
            <a:ext cx="3061251" cy="30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5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66" y="-19187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43" y="1366923"/>
            <a:ext cx="4846569" cy="50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05" y="-111954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645"/>
            <a:ext cx="4545330" cy="2700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6" y="2529801"/>
            <a:ext cx="4762442" cy="27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4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91" y="312117"/>
            <a:ext cx="10515600" cy="1325563"/>
          </a:xfrm>
        </p:spPr>
        <p:txBody>
          <a:bodyPr/>
          <a:lstStyle/>
          <a:p>
            <a:r>
              <a:rPr lang="en-US" dirty="0"/>
              <a:t>Gel Documentation System Protein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95" y="2208764"/>
            <a:ext cx="5145446" cy="38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112" y="139839"/>
            <a:ext cx="10515600" cy="1325563"/>
          </a:xfrm>
        </p:spPr>
        <p:txBody>
          <a:bodyPr/>
          <a:lstStyle/>
          <a:p>
            <a:r>
              <a:rPr lang="en-US" dirty="0"/>
              <a:t>Gel Documentation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78" y="2138569"/>
            <a:ext cx="6387601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4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7" y="365125"/>
            <a:ext cx="10515600" cy="1325563"/>
          </a:xfrm>
        </p:spPr>
        <p:txBody>
          <a:bodyPr/>
          <a:lstStyle/>
          <a:p>
            <a:r>
              <a:rPr lang="en-US" dirty="0"/>
              <a:t>Gel Documentation System Protein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63" y="1886364"/>
            <a:ext cx="4526446" cy="445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2283"/>
            <a:ext cx="5508828" cy="40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9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</Words>
  <Application>Microsoft Office PowerPoint</Application>
  <PresentationFormat>Widescreen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Kuliah 9 Instrumentasi Bioteknologi</vt:lpstr>
      <vt:lpstr>Gel Documentation System UV Transilluminator</vt:lpstr>
      <vt:lpstr>Gel Documentation System UV Transilluminator</vt:lpstr>
      <vt:lpstr>Gel documentation system UV Transilluminator dan Photo polaroid</vt:lpstr>
      <vt:lpstr>Gel Documentation system</vt:lpstr>
      <vt:lpstr>Gel Documentation System</vt:lpstr>
      <vt:lpstr>Gel Documentation System Protein</vt:lpstr>
      <vt:lpstr>Gel Documentation System</vt:lpstr>
      <vt:lpstr>Gel Documentation System Protein</vt:lpstr>
      <vt:lpstr>Gel Documentation System Protein</vt:lpstr>
      <vt:lpstr>Gel Documentation System</vt:lpstr>
      <vt:lpstr>Gel Documentation System</vt:lpstr>
      <vt:lpstr>Gel Documentation System</vt:lpstr>
      <vt:lpstr>Enzim - Substrat</vt:lpstr>
      <vt:lpstr>Fluorescence</vt:lpstr>
      <vt:lpstr>Fluorescence</vt:lpstr>
      <vt:lpstr>Fluorescence</vt:lpstr>
      <vt:lpstr>Chemiluminescence</vt:lpstr>
      <vt:lpstr>Chemiluminescence </vt:lpstr>
      <vt:lpstr>Chemiluminescence</vt:lpstr>
      <vt:lpstr>Chemiluminescence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9 Instrumentasi Bioteknologi</dc:title>
  <dc:creator>Aroem Naroeni</dc:creator>
  <cp:lastModifiedBy>Aroem Naroeni</cp:lastModifiedBy>
  <cp:revision>14</cp:revision>
  <dcterms:created xsi:type="dcterms:W3CDTF">2017-05-21T09:23:13Z</dcterms:created>
  <dcterms:modified xsi:type="dcterms:W3CDTF">2017-07-09T10:04:57Z</dcterms:modified>
</cp:coreProperties>
</file>