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B4F-F51B-408A-888C-A31D584F2DE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721D-EE4F-43D2-8B94-04C1C116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2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B4F-F51B-408A-888C-A31D584F2DE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721D-EE4F-43D2-8B94-04C1C116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2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B4F-F51B-408A-888C-A31D584F2DE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721D-EE4F-43D2-8B94-04C1C116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4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B4F-F51B-408A-888C-A31D584F2DE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721D-EE4F-43D2-8B94-04C1C116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5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B4F-F51B-408A-888C-A31D584F2DE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721D-EE4F-43D2-8B94-04C1C116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7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B4F-F51B-408A-888C-A31D584F2DE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721D-EE4F-43D2-8B94-04C1C116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0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B4F-F51B-408A-888C-A31D584F2DE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721D-EE4F-43D2-8B94-04C1C116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6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B4F-F51B-408A-888C-A31D584F2DE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721D-EE4F-43D2-8B94-04C1C116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1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B4F-F51B-408A-888C-A31D584F2DE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721D-EE4F-43D2-8B94-04C1C116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6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B4F-F51B-408A-888C-A31D584F2DE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721D-EE4F-43D2-8B94-04C1C116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8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B4F-F51B-408A-888C-A31D584F2DE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721D-EE4F-43D2-8B94-04C1C116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CEB4F-F51B-408A-888C-A31D584F2DE0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721D-EE4F-43D2-8B94-04C1C116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8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1113" y="-7938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19400" y="3505200"/>
            <a:ext cx="6161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b="1" dirty="0" smtClean="0"/>
              <a:t>LATIHAN SOAL</a:t>
            </a:r>
          </a:p>
          <a:p>
            <a:pPr algn="ctr" eaLnBrk="1" hangingPunct="1"/>
            <a:r>
              <a:rPr lang="en-US" b="1" dirty="0" smtClean="0"/>
              <a:t>ICD 9 CM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728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/>
              <a:t>Soal Latihan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1.	Kuret pada aborsi           69.52   (295 </a:t>
            </a:r>
            <a:r>
              <a:rPr lang="id-ID" sz="2800" dirty="0" smtClean="0">
                <a:sym typeface="Wingdings" pitchFamily="2" charset="2"/>
              </a:rPr>
              <a:t> 175]</a:t>
            </a:r>
            <a:endParaRPr lang="id-ID" sz="2800" dirty="0" smtClean="0"/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2800" dirty="0" smtClean="0"/>
              <a:t>2.	Test  Psychologic	       94.02  (444 </a:t>
            </a:r>
            <a:r>
              <a:rPr lang="id-ID" sz="2800" dirty="0" smtClean="0">
                <a:sym typeface="Wingdings" pitchFamily="2" charset="2"/>
              </a:rPr>
              <a:t> </a:t>
            </a:r>
            <a:r>
              <a:rPr lang="id-ID" sz="2800" dirty="0" smtClean="0"/>
              <a:t>264 </a:t>
            </a:r>
            <a:r>
              <a:rPr lang="id-ID" sz="2800" dirty="0" smtClean="0">
                <a:sym typeface="Wingdings" pitchFamily="2" charset="2"/>
              </a:rPr>
              <a:t>243)</a:t>
            </a: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	(untuk menjadi pegawai)</a:t>
            </a:r>
            <a:endParaRPr lang="id-ID" sz="2800" dirty="0"/>
          </a:p>
          <a:p>
            <a:pPr marL="0" indent="0">
              <a:buNone/>
            </a:pPr>
            <a:r>
              <a:rPr lang="id-ID" sz="2800" dirty="0" smtClean="0"/>
              <a:t>3.	IPPB (intermittent positive pressure breathing)</a:t>
            </a:r>
          </a:p>
          <a:p>
            <a:pPr marL="0" indent="0">
              <a:buNone/>
            </a:pPr>
            <a:r>
              <a:rPr lang="id-ID" sz="2800" dirty="0" smtClean="0"/>
              <a:t>				      93.91  (242)	</a:t>
            </a:r>
            <a:endParaRPr lang="id-ID" sz="2800" dirty="0"/>
          </a:p>
          <a:p>
            <a:pPr marL="0" indent="0">
              <a:buNone/>
            </a:pPr>
            <a:r>
              <a:rPr lang="id-ID" sz="2800" dirty="0" smtClean="0"/>
              <a:t>4.	Terapi dengan O2  (Oxygen therapy)  93.96  (243)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5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(</a:t>
            </a:r>
            <a:r>
              <a:rPr lang="id-ID" sz="2000" dirty="0"/>
              <a:t>L</a:t>
            </a:r>
            <a:r>
              <a:rPr lang="id-ID" sz="2000" dirty="0" smtClean="0"/>
              <a:t>anjutan-1)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5.	Tonsillextomy	(447)  28.2           </a:t>
            </a:r>
          </a:p>
          <a:p>
            <a:pPr marL="0" indent="0">
              <a:buNone/>
            </a:pPr>
            <a:r>
              <a:rPr lang="id-ID" sz="2800" dirty="0" smtClean="0"/>
              <a:t>      </a:t>
            </a:r>
          </a:p>
          <a:p>
            <a:pPr marL="0" indent="0">
              <a:buNone/>
            </a:pPr>
            <a:r>
              <a:rPr lang="id-ID" sz="2800" dirty="0" smtClean="0"/>
              <a:t>      6.   Unilateral  oophorectomy  (375) 65.39   						</a:t>
            </a:r>
            <a:r>
              <a:rPr lang="id-ID" sz="2800" dirty="0" smtClean="0">
                <a:sym typeface="Wingdings" pitchFamily="2" charset="2"/>
              </a:rPr>
              <a:t></a:t>
            </a:r>
            <a:r>
              <a:rPr lang="id-ID" sz="2800" dirty="0" smtClean="0"/>
              <a:t>(167) 65.31 atau</a:t>
            </a:r>
          </a:p>
          <a:p>
            <a:pPr marL="0" indent="0">
              <a:buNone/>
            </a:pPr>
            <a:r>
              <a:rPr lang="id-ID" sz="2800" dirty="0" smtClean="0"/>
              <a:t>	 </a:t>
            </a:r>
            <a:r>
              <a:rPr lang="id-ID" sz="2800" dirty="0" smtClean="0">
                <a:sym typeface="Wingdings" pitchFamily="2" charset="2"/>
              </a:rPr>
              <a:t> melalui laparoscopic? </a:t>
            </a:r>
            <a:r>
              <a:rPr lang="id-ID" sz="2800" dirty="0" smtClean="0"/>
              <a:t>    65.39 ?</a:t>
            </a:r>
            <a:endParaRPr lang="id-ID" sz="2800" dirty="0"/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     7.    Biopsy hati   (278)  closed atau  open?</a:t>
            </a:r>
            <a:endParaRPr lang="id-ID" sz="2800" dirty="0"/>
          </a:p>
          <a:p>
            <a:pPr marL="0" indent="0">
              <a:buNone/>
            </a:pPr>
            <a:r>
              <a:rPr lang="id-ID" sz="2800" dirty="0" smtClean="0"/>
              <a:t>		  50.11  atau  50.12  (132)  atau  50.19?</a:t>
            </a:r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      8.   Transfusi darah </a:t>
            </a:r>
            <a:r>
              <a:rPr lang="id-ID" sz="2800" dirty="0" smtClean="0">
                <a:sym typeface="Wingdings" pitchFamily="2" charset="2"/>
              </a:rPr>
              <a:t> blood transfusion  ?  99.00?</a:t>
            </a:r>
            <a:r>
              <a:rPr lang="id-ID" sz="2800" dirty="0" smtClean="0"/>
              <a:t>	     	Perlu keterangan kapan diberikannya?  (280 	</a:t>
            </a:r>
            <a:r>
              <a:rPr lang="id-ID" sz="2800" dirty="0" smtClean="0">
                <a:sym typeface="Wingdings" pitchFamily="2" charset="2"/>
              </a:rPr>
              <a:t></a:t>
            </a:r>
            <a:r>
              <a:rPr lang="id-ID" sz="2800" dirty="0" smtClean="0"/>
              <a:t>254)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13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 </a:t>
            </a:r>
            <a:r>
              <a:rPr lang="id-ID" sz="2000" smtClean="0"/>
              <a:t>(Lanjutan-2)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     9.	Pemberian suntikan tetanus toxoid	(341)  99.38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				(257)  99.38</a:t>
            </a:r>
          </a:p>
          <a:p>
            <a:pPr marL="0" indent="0">
              <a:buNone/>
            </a:pPr>
            <a:r>
              <a:rPr lang="id-ID" sz="2400" dirty="0" smtClean="0"/>
              <a:t>    10.	Percutaneous biopsi mammae	(277)   85.11</a:t>
            </a:r>
          </a:p>
          <a:p>
            <a:pPr marL="0" indent="0">
              <a:buNone/>
            </a:pPr>
            <a:r>
              <a:rPr lang="id-ID" sz="2400" dirty="0" smtClean="0"/>
              <a:t>						(213)  85.11 (closed)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					85.12 (open)</a:t>
            </a:r>
            <a:endParaRPr lang="id-ID" sz="2400" dirty="0"/>
          </a:p>
          <a:p>
            <a:pPr marL="0" indent="0">
              <a:buNone/>
            </a:pPr>
            <a:r>
              <a:rPr lang="id-ID" sz="2400" dirty="0" smtClean="0"/>
              <a:t>    11.	Operasi pemisahan kembar dempet	(212)  84.92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12.    ESWL   (380)  Operation Kock pouch   98.51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 smtClean="0"/>
              <a:t>    13.   </a:t>
            </a:r>
            <a:r>
              <a:rPr lang="id-ID" sz="2400" smtClean="0"/>
              <a:t>Operasi glaucoma  (379)  NEC   12.79  (43) 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8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Soal Latihan</vt:lpstr>
      <vt:lpstr> (Lanjutan-1)</vt:lpstr>
      <vt:lpstr>  (Lanjutan-2)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2</cp:revision>
  <dcterms:created xsi:type="dcterms:W3CDTF">2017-11-21T17:35:23Z</dcterms:created>
  <dcterms:modified xsi:type="dcterms:W3CDTF">2017-11-21T17:37:00Z</dcterms:modified>
</cp:coreProperties>
</file>