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735" r:id="rId3"/>
    <p:sldId id="335" r:id="rId4"/>
    <p:sldId id="736" r:id="rId5"/>
    <p:sldId id="726" r:id="rId6"/>
    <p:sldId id="727" r:id="rId7"/>
    <p:sldId id="737" r:id="rId8"/>
    <p:sldId id="738" r:id="rId9"/>
    <p:sldId id="734" r:id="rId10"/>
    <p:sldId id="740" r:id="rId11"/>
    <p:sldId id="741" r:id="rId12"/>
    <p:sldId id="742" r:id="rId13"/>
    <p:sldId id="743" r:id="rId14"/>
    <p:sldId id="73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29/11/2017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517625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8674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10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/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300" b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Ciri-ciri</a:t>
            </a:r>
            <a:r>
              <a:rPr lang="en-US" sz="4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300" b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4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300" b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</a:t>
            </a:r>
            <a:r>
              <a:rPr lang="en-US" sz="4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300" b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korupsi</a:t>
            </a:r>
            <a:endParaRPr lang="en-US" sz="5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/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 KORUPSI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KORUPSI YANG MEMERAS (</a:t>
            </a:r>
            <a:r>
              <a:rPr lang="en-US" sz="28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extortive corruption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jenis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dipaksa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menyuap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guna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mengancam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kepentingannya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orang-orang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hal-hal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dihargainya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5029200"/>
            <a:ext cx="693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Pusdiklat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>
              <a:buNone/>
            </a:pP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2014, Hal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7-8)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6803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 KORUPSI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KORUPSI INVESTIF (</a:t>
            </a:r>
            <a:r>
              <a:rPr lang="en-US" sz="2800" i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investive</a:t>
            </a:r>
            <a:r>
              <a:rPr lang="en-US" sz="28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corruption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pertalian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tertentu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nn-NO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yang </a:t>
            </a:r>
            <a:r>
              <a:rPr lang="nn-NO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dibayangkan akan diperoleh di masa yang akan datang.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495800"/>
            <a:ext cx="693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Pusdiklat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>
              <a:buNone/>
            </a:pP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2014, Hal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7-8)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6803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KORUPSI PERKERABATAN (</a:t>
            </a:r>
            <a:r>
              <a:rPr lang="en-US" sz="28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nepotistic corruption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penunjukan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saudara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memegang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perlakuan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mengutamakan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bentuk-bentuk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mereka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bertentangan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norma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berlaku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343400"/>
            <a:ext cx="693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Pusdiklat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>
              <a:buNone/>
            </a:pP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2014, Hal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7-8)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6803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434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KORUPSI DEFENSIF (</a:t>
            </a:r>
            <a:r>
              <a:rPr lang="en-US" sz="28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defensive corruption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perilaku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korban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pemerasan, korupsinya adalah dalam rangka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mempertahankan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KORUPSI OTOGENIC (</a:t>
            </a:r>
            <a:r>
              <a:rPr lang="en-US" sz="24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autogenic </a:t>
            </a:r>
            <a:r>
              <a:rPr lang="en-US" sz="24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corruption</a:t>
            </a: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KORUPSI DUKUNGAN (</a:t>
            </a:r>
            <a:r>
              <a:rPr lang="en-US" sz="24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supportive </a:t>
            </a:r>
            <a:r>
              <a:rPr lang="en-US" sz="24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corruption</a:t>
            </a: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menyangkut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imbalan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lain.</a:t>
            </a:r>
            <a:endParaRPr lang="en-US" sz="24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5663625"/>
            <a:ext cx="693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Pusdiklat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>
              <a:buNone/>
            </a:pP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2014, Hal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7-8)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6803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05000" y="762000"/>
            <a:ext cx="52578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3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Sebutkan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ciri-ciri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perilaku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dihindari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Sebutkan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jenis-jenis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pidana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Saudara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ketahui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sebab-sebab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mendorong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Sebutkan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alasan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menghindari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perilaku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kehidupan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bermasyrakat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bernegara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en-US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6803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86201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ciri-ciri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Ciri-ciri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CIRI-CIRI KORUPSI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4038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Syed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Hussein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Alatas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mengemukakan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ciri-ciri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penghianatan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kepercayaan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Penipuan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lembaga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swasta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umumnya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 sengaja melalaikan kepentingan umum untuk kepentingan khusus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 dengan rahasia, kecualai dalam keadaan dimana orang-orang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berkuasa atau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bawahannya menganggapnya tidak perlu</a:t>
            </a:r>
          </a:p>
          <a:p>
            <a:pPr marL="514350" indent="-514350"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	</a:t>
            </a:r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CIRI-CIRI KORUPSI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1910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Melibatkan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pihak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keuntungan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bersama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bentuk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uang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yang lain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Terpusatnya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mereka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menghendaki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pasti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mereka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mempengaruhinya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 usaha untuk menutupi perbuatan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korup dalam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 pengesahan hukum</a:t>
            </a:r>
          </a:p>
          <a:p>
            <a:pPr marL="514350" indent="-514350"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	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Pusdiklat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2014, Hal 5-6)</a:t>
            </a:r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2023418"/>
            <a:ext cx="5791200" cy="2862312"/>
          </a:xfrm>
          <a:prstGeom prst="rect">
            <a:avLst/>
          </a:prstGeom>
          <a:noFill/>
        </p:spPr>
        <p:txBody>
          <a:bodyPr wrap="square" lIns="91431" tIns="45715" rIns="91431" bIns="45715">
            <a:spAutoFit/>
          </a:bodyPr>
          <a:lstStyle/>
          <a:p>
            <a:pPr algn="ctr">
              <a:buNone/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KORUPSI, KOLUSI, NEPOTISME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9530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 PIDANA KORUPSI: </a:t>
            </a:r>
            <a:endParaRPr lang="en-US" sz="24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dikategorikan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melawan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perbuatan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memperkaya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menguntungkan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korporasi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menyalahgunakan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kewenangan 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 kesempatan atau sarana yang ada padanya 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kedudukan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merugikan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perekonomian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Pusdiklat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2014, Hal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6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8077200" cy="4800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KOLUSI: </a:t>
            </a:r>
          </a:p>
          <a:p>
            <a:pPr>
              <a:buNone/>
            </a:pP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Sikap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perbuatan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jujur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endParaRPr lang="en-US" sz="24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kesepakatan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tersembunyi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kesepakatan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diwarnai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fasilitas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tertentu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pelicin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segala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urusannya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lancar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Kolusi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didefinisikan sebagai </a:t>
            </a:r>
            <a:r>
              <a:rPr lang="sv-SE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pemufakatan secara </a:t>
            </a:r>
            <a:endParaRPr lang="sv-SE" sz="24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sv-SE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bersama </a:t>
            </a:r>
            <a:r>
              <a:rPr lang="sv-SE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untuk </a:t>
            </a:r>
            <a:r>
              <a:rPr lang="sv-SE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melawan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lain yang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merugikan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	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Pusdiklat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2014, Hal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6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8077200" cy="51054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NEPOTISME: </a:t>
            </a: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perbuatan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nn-NO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melawan hukum yang </a:t>
            </a:r>
            <a:r>
              <a:rPr lang="nn-NO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menguntungkan kepentingan </a:t>
            </a:r>
            <a:endParaRPr lang="nn-NO" sz="24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nn-NO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keluarganya atau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kroninya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bangsa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4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istilah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lain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nepotisme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menguntungkan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sanak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saudara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teman-teman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terutama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walaupun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objek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diuntungkan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berkompeten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>
              <a:buNone/>
            </a:pP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Pusdiklat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2014, Hal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6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 KORUPSI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 KORUPSI TRANSAKTI (</a:t>
            </a:r>
            <a:r>
              <a:rPr lang="en-US" sz="2800" i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transactive</a:t>
            </a:r>
            <a:r>
              <a:rPr lang="en-US" sz="28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corruption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Menunjukkan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kesepakatan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timbal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balik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pembeli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aktif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diusahakan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tercapainya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kedua-duanya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8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5130225"/>
            <a:ext cx="693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Buku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Ajar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Anti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Pusdiklat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Nakes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>
              <a:buNone/>
            </a:pP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PPSDM,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KemKes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RI, 2014, Hal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7-8)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6803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477</Words>
  <Application>Microsoft Office PowerPoint</Application>
  <PresentationFormat>On-screen Show (4:3)</PresentationFormat>
  <Paragraphs>137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KEMAMPUAN YANG DIHARAPKAN</vt:lpstr>
      <vt:lpstr>CIRI-CIRI KORUPSI</vt:lpstr>
      <vt:lpstr>CIRI-CIRI KORUPSI</vt:lpstr>
      <vt:lpstr>Slide 5</vt:lpstr>
      <vt:lpstr>Slide 6</vt:lpstr>
      <vt:lpstr>Slide 7</vt:lpstr>
      <vt:lpstr>Slide 8</vt:lpstr>
      <vt:lpstr> JENIS KORUPSI</vt:lpstr>
      <vt:lpstr> JENIS KORUPSI</vt:lpstr>
      <vt:lpstr> JENIS KORUPSI</vt:lpstr>
      <vt:lpstr>Slide 12</vt:lpstr>
      <vt:lpstr>Slide 13</vt:lpstr>
      <vt:lpstr> TUGAS 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411</cp:revision>
  <dcterms:created xsi:type="dcterms:W3CDTF">2010-08-24T06:47:44Z</dcterms:created>
  <dcterms:modified xsi:type="dcterms:W3CDTF">2017-11-29T07:41:30Z</dcterms:modified>
</cp:coreProperties>
</file>