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6" r:id="rId2"/>
    <p:sldId id="735" r:id="rId3"/>
    <p:sldId id="33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20/12/2017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17625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8674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12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/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5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hasil</a:t>
            </a:r>
            <a:r>
              <a:rPr lang="en-US" sz="5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diskusi</a:t>
            </a:r>
            <a:r>
              <a:rPr lang="en-US" sz="5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kelompok</a:t>
            </a:r>
            <a:endParaRPr lang="en-US" sz="5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86201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penyebab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dampaknya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Penyebab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Dampak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129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PRESENTASI HASIL DISKUSI KELOMPOK TUGAS 3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828800" y="2819400"/>
            <a:ext cx="5715000" cy="14478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selama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5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menit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Diskusi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tanya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jawab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langsung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sv-S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	 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49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YANG DIHARAPKAN</vt:lpstr>
      <vt:lpstr>PRESENTASI HASIL DISKUSI KELOMPOK TUGAS 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413</cp:revision>
  <dcterms:created xsi:type="dcterms:W3CDTF">2010-08-24T06:47:44Z</dcterms:created>
  <dcterms:modified xsi:type="dcterms:W3CDTF">2017-12-20T06:38:33Z</dcterms:modified>
</cp:coreProperties>
</file>