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16" r:id="rId2"/>
    <p:sldId id="735" r:id="rId3"/>
    <p:sldId id="335" r:id="rId4"/>
    <p:sldId id="746" r:id="rId5"/>
    <p:sldId id="736" r:id="rId6"/>
    <p:sldId id="739" r:id="rId7"/>
    <p:sldId id="737" r:id="rId8"/>
    <p:sldId id="727" r:id="rId9"/>
    <p:sldId id="738" r:id="rId10"/>
    <p:sldId id="740" r:id="rId11"/>
    <p:sldId id="741" r:id="rId12"/>
    <p:sldId id="747" r:id="rId13"/>
    <p:sldId id="742" r:id="rId14"/>
    <p:sldId id="743" r:id="rId15"/>
    <p:sldId id="744" r:id="rId16"/>
    <p:sldId id="745" r:id="rId17"/>
    <p:sldId id="748" r:id="rId18"/>
    <p:sldId id="74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1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71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26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80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34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25/12/2017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517625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871D-82AF-42FF-8A8E-4F5D2B7794BB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6AB4-D7FB-41CD-A963-660E9F667A2B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3D1E-5D80-4590-9032-0A5BE6B6B543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6194-0496-4D39-8351-C20DDBFC79D6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C947-B66B-4F72-9607-B4F5A3970BA2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8A2C-22CA-4D31-8813-523E0A81ED35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47BA-C66F-4752-9335-344E4C31C10E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6F1E7-AF9B-4D92-A108-70884E1E338E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EF91-BE60-47F3-A93D-F25F94467CBB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EA2B-E4FB-4032-9A4D-62CB7595B94C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86977-3DDD-4A4B-875A-DD9FB7A9EFE8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AD956-53E8-407E-885F-E56566D04A3E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6" indent="-3428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50"/>
            <a:ext cx="5638800" cy="12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867400" cy="21336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14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609539" indent="-609539" algn="l" eaLnBrk="1" hangingPunct="1"/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5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Prinsip</a:t>
            </a:r>
            <a:r>
              <a:rPr lang="en-US" sz="5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5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antikorupsi</a:t>
            </a:r>
            <a:endParaRPr lang="en-US" sz="5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539" indent="-609539" algn="l" eaLnBrk="1" hangingPunct="1"/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3789A-F32F-4965-A04D-959CABF1735A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2. TRANSPARANSI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27432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r>
              <a:rPr lang="nb-NO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Transparansi merupakan prinsip yang mengharuskan semua proses kebijakan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terbuka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sehingga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segala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penyimpangan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diketahui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publik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Prasojo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2007).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820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TRANSPARANSI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28956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Keterikatan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interaksi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dua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individu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mengharuskan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transparansi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mengacu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keterbukaan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kejujuran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saling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menjunjung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tinggi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kepercayaan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SG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sz="1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820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TRANSPARANSI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838200" y="1981200"/>
            <a:ext cx="7543800" cy="32766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Kepercayaan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keterbukaan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kejujuran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modal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awal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sangat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berharga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melanjutkan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tanggung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jawabnya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kini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mendatang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Kurniawan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2010).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sz="1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820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TRANSPARANSI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1066800" y="1981200"/>
            <a:ext cx="6858000" cy="37338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r>
              <a:rPr lang="pt-B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Dalam prosesnya terdapat lima proses dalam transparansi, yaitu:</a:t>
            </a:r>
          </a:p>
          <a:p>
            <a:pPr marL="914354" lvl="1" indent="-457200">
              <a:buFont typeface="+mj-lt"/>
              <a:buAutoNum type="alphaL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Penganggaran</a:t>
            </a:r>
          </a:p>
          <a:p>
            <a:pPr marL="914354" lvl="1" indent="-457200">
              <a:buFont typeface="+mj-lt"/>
              <a:buAutoNum type="alphaL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 kegiatan</a:t>
            </a:r>
          </a:p>
          <a:p>
            <a:pPr marL="914354" lvl="1" indent="-457200">
              <a:buFont typeface="+mj-lt"/>
              <a:buAutoNum type="alphaL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Pembahasan</a:t>
            </a:r>
          </a:p>
          <a:p>
            <a:pPr marL="914354" lvl="1" indent="-457200">
              <a:buFont typeface="+mj-lt"/>
              <a:buAutoNum type="alphaL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pengawasan, dan</a:t>
            </a:r>
          </a:p>
          <a:p>
            <a:pPr marL="914354" lvl="1" indent="-457200">
              <a:buFont typeface="+mj-lt"/>
              <a:buAutoNum type="alphaL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Evaluasi</a:t>
            </a:r>
            <a:endParaRPr lang="id-ID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820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3. KEWAJARAN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4196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Prinsip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kewajaran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SG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fairness) </a:t>
            </a:r>
            <a:r>
              <a:rPr lang="en-SG" sz="2800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mencegah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ketidakwajaran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penganggaran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mark up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ketidakwajaran</a:t>
            </a:r>
            <a:r>
              <a:rPr lang="en-SG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lainnya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5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sifat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prinsip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kewajaran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endParaRPr lang="sv-S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354" lvl="1" indent="-457200">
              <a:buFont typeface="+mj-lt"/>
              <a:buAutoNum type="alphaL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Komprehensif dan disiplin</a:t>
            </a:r>
          </a:p>
          <a:p>
            <a:pPr marL="914354" lvl="1" indent="-457200">
              <a:buFont typeface="+mj-lt"/>
              <a:buAutoNum type="alphaL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Fleksibilitas</a:t>
            </a:r>
          </a:p>
          <a:p>
            <a:pPr marL="914354" lvl="1" indent="-457200">
              <a:buFont typeface="+mj-lt"/>
              <a:buAutoNum type="alphaL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Terprediksi</a:t>
            </a:r>
          </a:p>
          <a:p>
            <a:pPr marL="914354" lvl="1" indent="-457200">
              <a:buFont typeface="+mj-lt"/>
              <a:buAutoNum type="alphaL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Kejujuran</a:t>
            </a:r>
            <a:endParaRPr lang="en-SG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354" lvl="1" indent="-457200">
              <a:buFont typeface="+mj-lt"/>
              <a:buAutoNum type="alphaL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Informatif</a:t>
            </a:r>
            <a:endParaRPr lang="en-SG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354" lvl="1" indent="-457200">
              <a:buFont typeface="+mj-lt"/>
              <a:buAutoNum type="alphaLcPeriod"/>
            </a:pPr>
            <a:endParaRPr lang="id-ID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4. KEBIJAKAN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1447800" y="1905000"/>
            <a:ext cx="6248400" cy="32766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antikorupsi dapat dilihat dalam empat aspek berikut:</a:t>
            </a:r>
          </a:p>
          <a:p>
            <a:pPr lvl="1"/>
            <a:r>
              <a:rPr lang="sv-S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Isi kebijakan</a:t>
            </a:r>
          </a:p>
          <a:p>
            <a:pPr lvl="1"/>
            <a:r>
              <a:rPr lang="sv-S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Pembuat keijakan</a:t>
            </a:r>
          </a:p>
          <a:p>
            <a:pPr lvl="1"/>
            <a:r>
              <a:rPr lang="sv-S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Penegakkan kebijakan</a:t>
            </a:r>
          </a:p>
          <a:p>
            <a:pPr lvl="1"/>
            <a:r>
              <a:rPr lang="sv-S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Kultur kebijakan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sz="1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820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5. KONTROL KEBIJAKAN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533400" y="1905000"/>
            <a:ext cx="8001000" cy="38100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Kontrol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upaya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agar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dibuat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benar-benar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menghapus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Sedikitnya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terdapat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tiga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model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kontrol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yaitu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berupa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914354" lvl="1" indent="-457200">
              <a:buFont typeface="+mj-lt"/>
              <a:buAutoNum type="alphaL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Partisipasi</a:t>
            </a:r>
          </a:p>
          <a:p>
            <a:pPr marL="914354" lvl="1" indent="-457200">
              <a:buFont typeface="+mj-lt"/>
              <a:buAutoNum type="alphaL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Evolusi</a:t>
            </a:r>
          </a:p>
          <a:p>
            <a:pPr marL="914354" lvl="1" indent="-457200">
              <a:buFont typeface="+mj-lt"/>
              <a:buAutoNum type="alphaL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Reformasi</a:t>
            </a:r>
            <a:endParaRPr lang="en-SG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354" lvl="1" indent="-457200">
              <a:buNone/>
            </a:pPr>
            <a:endParaRPr lang="en-SG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354" lvl="1" indent="-457200">
              <a:buFont typeface="+mj-lt"/>
              <a:buAutoNum type="alphaLcPeriod"/>
            </a:pPr>
            <a:endParaRPr lang="id-ID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DASAR HUKUM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UU RI No.3/1971: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Pemberantasan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Tindak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Pidana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Korupsi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UU RI No.8/1999: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Penyelenggaraan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Negara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bersiah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kolusi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nepotisme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UU RI No.20/2001: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pidana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UU RI No.30/2002: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Komisi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Pemberantasan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Pidana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UU RI No.7/2006: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pengesahan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konvensi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PBB Anti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United Nation Against Corruption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buNone/>
            </a:pPr>
            <a:endParaRPr lang="sv-S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DASAR HUKUM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39624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Instruksi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Presiden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No.9/2011: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Rencana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Pencegahan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Pemberantasan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Kementerian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Pendidikan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Kebudayaan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Pendidikan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anti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perguruan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tinggi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cetakan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Desember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2012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Pusdiklat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Nakes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PPSDM,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Kementerian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RI, 2014: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Ajar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Pendidikan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Budaya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Anti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sv-S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3886201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prinsip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antikorupsi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14309" lvl="1" indent="-514299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Antikorupsi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14309" lvl="1" indent="-514299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Prinsip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antikorupsi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4582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PRINSIP ANTI KORUPSI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24384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Prinsip-prinsip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antikorupsi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langkah-langkah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antisipatif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agar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laju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pergerakan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dibendung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diberantas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4582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PRINSIP ANTI KORUPSI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914400" y="1828800"/>
            <a:ext cx="7391400" cy="37338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Prinsip-prinsip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antikorupsi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dasarnya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terkait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aspek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publik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menuntut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integritas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objektivitas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kejujuran, keterbukaan, tanggung gugat, dan meletakkan kepentingan publik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kepentingan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individu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sv-SE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PRINSIP ANTIKORUPSI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838200" y="1752600"/>
            <a:ext cx="7391400" cy="34290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PRINSIP ANTIKORUPSI HARUS DITEGAKKAN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MENCEGAH:</a:t>
            </a:r>
            <a:endParaRPr lang="en-US" sz="28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Akuntabilitas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transparansi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kewajaran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fairness),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aturan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main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membatasi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gerak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kontrol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sv-SE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PRINSIP ANTIKORUPSI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2362200" y="1905000"/>
            <a:ext cx="4724400" cy="34290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AKUNTABILITAS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TRANSPARANSI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KEWAJARAN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KEBIJAKAN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KONTROL KEBIJAKAN</a:t>
            </a:r>
          </a:p>
          <a:p>
            <a:pPr eaLnBrk="1" hangingPunct="1"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1. AKUNTABILITAS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37338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Akuntabilitas adalah kesesuaian antara aturan dan pelaksanaan kerja.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Prinsip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akuntabilitas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pilar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penting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rangka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mencegah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Prinsip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dasarnya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dimaksudkan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agar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langkah-langkah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kinerja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dijalankan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sebuah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lembaga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dipertanggungjawabkan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>
              <a:buNone/>
            </a:pPr>
            <a:endParaRPr lang="en-US" sz="1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sz="1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AKUNTABILITAS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35814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prinsip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akuntabilitas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membutuhkan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perangkat-perangkat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pendukung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berupa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perundang-undangan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jure)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komitmen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dukungan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masyarakat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facto),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level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budaya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individu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individu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level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lembaga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800" dirty="0" smtClean="0"/>
              <a:t>	(</a:t>
            </a:r>
            <a:r>
              <a:rPr lang="en-US" sz="1800" dirty="0" err="1" smtClean="0"/>
              <a:t>Bappenas</a:t>
            </a:r>
            <a:r>
              <a:rPr lang="en-US" sz="1800" dirty="0" smtClean="0"/>
              <a:t>, 2002).</a:t>
            </a:r>
            <a:endParaRPr lang="en-US" sz="1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sz="1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AKUNTABILITAS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37338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mewujudkan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prinsip-prinsip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akuntabilitas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pengelolaan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negara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pelaksanaannya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diukur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dipertanggungjawabkan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sz="1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914354" lvl="1" indent="-457200">
              <a:buFont typeface="+mj-lt"/>
              <a:buAutoNum type="arabicPeriod"/>
            </a:pPr>
            <a:r>
              <a:rPr lang="es-E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Mekanisme</a:t>
            </a:r>
            <a:r>
              <a:rPr lang="es-E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pelaporan</a:t>
            </a:r>
            <a:r>
              <a:rPr lang="es-E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dan </a:t>
            </a:r>
            <a:r>
              <a:rPr lang="es-E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pertanggungjawaban</a:t>
            </a:r>
            <a:r>
              <a:rPr lang="es-E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atas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354" lvl="1" indent="-45720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Evaluasi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354" lvl="1" indent="-457200">
              <a:buNone/>
            </a:pPr>
            <a:endParaRPr lang="id-ID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559</Words>
  <Application>Microsoft Office PowerPoint</Application>
  <PresentationFormat>On-screen Show (4:3)</PresentationFormat>
  <Paragraphs>145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KEMAMPUAN YANG DIHARAPKAN</vt:lpstr>
      <vt:lpstr>PRINSIP ANTI KORUPSI</vt:lpstr>
      <vt:lpstr>PRINSIP ANTI KORUPSI</vt:lpstr>
      <vt:lpstr>PRINSIP ANTIKORUPSI</vt:lpstr>
      <vt:lpstr>PRINSIP ANTIKORUPSI</vt:lpstr>
      <vt:lpstr>1. AKUNTABILITAS</vt:lpstr>
      <vt:lpstr>AKUNTABILITAS</vt:lpstr>
      <vt:lpstr>AKUNTABILITAS</vt:lpstr>
      <vt:lpstr>2. TRANSPARANSI</vt:lpstr>
      <vt:lpstr>TRANSPARANSI</vt:lpstr>
      <vt:lpstr>TRANSPARANSI</vt:lpstr>
      <vt:lpstr>TRANSPARANSI</vt:lpstr>
      <vt:lpstr>3. KEWAJARAN</vt:lpstr>
      <vt:lpstr>4. KEBIJAKAN</vt:lpstr>
      <vt:lpstr>5. KONTROL KEBIJAKAN</vt:lpstr>
      <vt:lpstr>DASAR HUKUM</vt:lpstr>
      <vt:lpstr>DASAR HUKUM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siswati</cp:lastModifiedBy>
  <cp:revision>416</cp:revision>
  <dcterms:created xsi:type="dcterms:W3CDTF">2010-08-24T06:47:44Z</dcterms:created>
  <dcterms:modified xsi:type="dcterms:W3CDTF">2017-12-25T03:15:20Z</dcterms:modified>
</cp:coreProperties>
</file>