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16" r:id="rId2"/>
    <p:sldId id="335" r:id="rId3"/>
    <p:sldId id="612" r:id="rId4"/>
    <p:sldId id="625" r:id="rId5"/>
    <p:sldId id="641" r:id="rId6"/>
    <p:sldId id="626" r:id="rId7"/>
    <p:sldId id="627" r:id="rId8"/>
    <p:sldId id="628" r:id="rId9"/>
    <p:sldId id="629" r:id="rId10"/>
    <p:sldId id="630" r:id="rId11"/>
    <p:sldId id="633" r:id="rId12"/>
    <p:sldId id="632" r:id="rId13"/>
    <p:sldId id="631" r:id="rId14"/>
    <p:sldId id="634" r:id="rId15"/>
    <p:sldId id="635" r:id="rId16"/>
    <p:sldId id="636" r:id="rId17"/>
    <p:sldId id="637" r:id="rId18"/>
    <p:sldId id="638" r:id="rId19"/>
    <p:sldId id="639" r:id="rId20"/>
    <p:sldId id="642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72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1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BF2FCB-7984-4742-9161-16EB520D9C8E}" type="datetimeFigureOut">
              <a:rPr lang="id-ID"/>
              <a:pPr>
                <a:defRPr/>
              </a:pPr>
              <a:t>24/09/2017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52FE0F-1F01-44C9-8FB3-0A1339DA1E3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2FE0F-1F01-44C9-8FB3-0A1339DA1E35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29EF2D-160A-49EE-83B0-D5091C4181B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2871D-82AF-42FF-8A8E-4F5D2B7794BB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3E6DC-1CF7-470F-AD44-9264A236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A6AB4-D7FB-41CD-A963-660E9F667A2B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C4AFC-14DB-4D5A-BB80-DA5221567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33D1E-5D80-4590-9032-0A5BE6B6B543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8A47E-14EE-43BC-993A-51ECD9BAD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B6194-0496-4D39-8351-C20DDBFC79D6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E91DE-6D91-417E-AAD5-296FB2409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CC947-B66B-4F72-9607-B4F5A3970BA2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B5F3-6F9C-4098-AA7E-0B80DF474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F8A2C-22CA-4D31-8813-523E0A81ED35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5C2A9-E9B2-44C2-94BD-EA7D4EC64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C47BA-C66F-4752-9335-344E4C31C10E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A98D3-ED51-4028-8686-319EDCBB0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6F1E7-AF9B-4D92-A108-70884E1E338E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A8131-D08D-451B-8F06-0ED616C77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8EF91-BE60-47F3-A93D-F25F94467CBB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CD2AA-1009-441A-B610-0CDFEECD4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BEA2B-E4FB-4032-9A4D-62CB7595B94C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32BE-D371-42F7-8213-808C50F80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86977-3DDD-4A4B-875A-DD9FB7A9EFE8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82249-EF8D-4EA8-AFD0-A922111E5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AAD956-53E8-407E-885F-E56566D04A3E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AAE9F20-E7A8-494A-97C1-27A46E940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1524000"/>
            <a:ext cx="5257800" cy="2133600"/>
          </a:xfrm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2</a:t>
            </a:r>
            <a:endParaRPr lang="en-US" sz="5100" b="1" dirty="0" smtClean="0">
              <a:solidFill>
                <a:schemeClr val="bg1"/>
              </a:solidFill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UU RI No.36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Tahun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2009</a:t>
            </a:r>
          </a:p>
          <a:p>
            <a:pPr marL="609600" indent="-609600" algn="l" eaLnBrk="1" hangingPunct="1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Aspek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hukum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dalam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kesehatan</a:t>
            </a: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</a:pP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B3789A-F32F-4965-A04D-959CABF1735A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86800" cy="762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UU KESEHATAN PASAL 32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69AC7B-D296-425E-B867-23436A8B8858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1443841"/>
            <a:ext cx="8153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(1) </a:t>
            </a:r>
          </a:p>
          <a:p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darurat</a:t>
            </a:r>
            <a:r>
              <a:rPr lang="en-US" sz="2400" dirty="0" smtClean="0"/>
              <a:t>, </a:t>
            </a:r>
            <a:r>
              <a:rPr lang="en-US" sz="2400" dirty="0" err="1" smtClean="0"/>
              <a:t>fasilitas</a:t>
            </a:r>
            <a:r>
              <a:rPr lang="en-US" sz="2400" dirty="0" smtClean="0"/>
              <a:t> </a:t>
            </a:r>
            <a:r>
              <a:rPr lang="en-US" sz="2400" dirty="0" err="1" smtClean="0"/>
              <a:t>pelayanan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,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swasta</a:t>
            </a:r>
            <a:r>
              <a:rPr lang="en-US" sz="2400" dirty="0" smtClean="0"/>
              <a:t>,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pelayanan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penyelamatan</a:t>
            </a:r>
            <a:r>
              <a:rPr lang="en-US" sz="2400" dirty="0" smtClean="0"/>
              <a:t> </a:t>
            </a:r>
            <a:r>
              <a:rPr lang="en-US" sz="2400" dirty="0" err="1" smtClean="0"/>
              <a:t>nyawa</a:t>
            </a:r>
            <a:r>
              <a:rPr lang="en-US" sz="2400" dirty="0" smtClean="0"/>
              <a:t> </a:t>
            </a:r>
            <a:r>
              <a:rPr lang="en-US" sz="2400" dirty="0" err="1" smtClean="0"/>
              <a:t>pasien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pencegahan</a:t>
            </a:r>
            <a:r>
              <a:rPr lang="en-US" sz="2400" dirty="0" smtClean="0"/>
              <a:t> </a:t>
            </a:r>
            <a:r>
              <a:rPr lang="en-US" sz="2400" dirty="0" err="1" smtClean="0"/>
              <a:t>kecacatan</a:t>
            </a:r>
            <a:r>
              <a:rPr lang="en-US" sz="2400" dirty="0" smtClean="0"/>
              <a:t> </a:t>
            </a:r>
            <a:r>
              <a:rPr lang="en-US" sz="2400" dirty="0" err="1" smtClean="0"/>
              <a:t>terlebih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dahulu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smtClean="0"/>
              <a:t>(2) </a:t>
            </a:r>
          </a:p>
          <a:p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darurat</a:t>
            </a:r>
            <a:r>
              <a:rPr lang="en-US" sz="2400" dirty="0" smtClean="0"/>
              <a:t>, </a:t>
            </a:r>
            <a:r>
              <a:rPr lang="en-US" sz="2400" dirty="0" err="1" smtClean="0"/>
              <a:t>fasilitas</a:t>
            </a:r>
            <a:r>
              <a:rPr lang="en-US" sz="2400" dirty="0" smtClean="0"/>
              <a:t> </a:t>
            </a:r>
            <a:r>
              <a:rPr lang="en-US" sz="2400" dirty="0" err="1" smtClean="0"/>
              <a:t>pelayanan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,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swasta</a:t>
            </a:r>
            <a:r>
              <a:rPr lang="en-US" sz="2400" dirty="0" smtClean="0"/>
              <a:t> </a:t>
            </a:r>
            <a:r>
              <a:rPr lang="en-US" sz="2400" dirty="0" err="1" smtClean="0"/>
              <a:t>dilarang</a:t>
            </a:r>
            <a:r>
              <a:rPr lang="en-US" sz="2400" dirty="0" smtClean="0"/>
              <a:t> </a:t>
            </a:r>
            <a:r>
              <a:rPr lang="en-US" sz="2400" dirty="0" err="1" smtClean="0"/>
              <a:t>menolak</a:t>
            </a:r>
            <a:r>
              <a:rPr lang="en-US" sz="2400" dirty="0" smtClean="0"/>
              <a:t> </a:t>
            </a:r>
            <a:r>
              <a:rPr lang="en-US" sz="2400" dirty="0" err="1" smtClean="0"/>
              <a:t>pasien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/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meminta</a:t>
            </a:r>
            <a:r>
              <a:rPr lang="en-US" sz="2400" dirty="0" smtClean="0"/>
              <a:t> </a:t>
            </a:r>
            <a:r>
              <a:rPr lang="en-US" sz="2400" dirty="0" err="1" smtClean="0"/>
              <a:t>uang</a:t>
            </a:r>
            <a:r>
              <a:rPr lang="en-US" sz="2400" dirty="0" smtClean="0"/>
              <a:t> </a:t>
            </a:r>
            <a:r>
              <a:rPr lang="en-US" sz="2400" dirty="0" err="1" smtClean="0"/>
              <a:t>muka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990600"/>
            <a:ext cx="8686800" cy="762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UU KESEHATAN PASAL 34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676400"/>
            <a:ext cx="8382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(1) </a:t>
            </a:r>
          </a:p>
          <a:p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pimpinan</a:t>
            </a:r>
            <a:r>
              <a:rPr lang="en-US" sz="2800" dirty="0" smtClean="0"/>
              <a:t> </a:t>
            </a:r>
            <a:r>
              <a:rPr lang="en-US" sz="2800" dirty="0" err="1" smtClean="0"/>
              <a:t>penyelenggaraan</a:t>
            </a:r>
            <a:r>
              <a:rPr lang="en-US" sz="2800" dirty="0" smtClean="0"/>
              <a:t> </a:t>
            </a:r>
            <a:r>
              <a:rPr lang="en-US" sz="2800" dirty="0" err="1" smtClean="0"/>
              <a:t>fasilitas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kesehatan</a:t>
            </a:r>
            <a:r>
              <a:rPr lang="en-US" sz="2800" dirty="0" smtClean="0"/>
              <a:t> </a:t>
            </a:r>
            <a:r>
              <a:rPr lang="en-US" sz="2800" dirty="0" err="1" smtClean="0"/>
              <a:t>perseorangan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u="sng" dirty="0" err="1" smtClean="0"/>
              <a:t>kompetensi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manajemen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kesehatan</a:t>
            </a:r>
            <a:r>
              <a:rPr lang="en-US" sz="2800" u="sng" dirty="0" smtClean="0"/>
              <a:t> </a:t>
            </a:r>
            <a:r>
              <a:rPr lang="en-US" sz="2800" dirty="0" err="1" smtClean="0"/>
              <a:t>perseorangan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dibutuhkan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(2) </a:t>
            </a:r>
          </a:p>
          <a:p>
            <a:r>
              <a:rPr lang="en-US" sz="2800" dirty="0" err="1" smtClean="0"/>
              <a:t>Penyelenggara</a:t>
            </a:r>
            <a:r>
              <a:rPr lang="en-US" sz="2800" dirty="0" smtClean="0"/>
              <a:t> </a:t>
            </a:r>
            <a:r>
              <a:rPr lang="en-US" sz="2800" dirty="0" err="1" smtClean="0"/>
              <a:t>fasilitas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kesehatan</a:t>
            </a:r>
            <a:r>
              <a:rPr lang="en-US" sz="2800" dirty="0" smtClean="0"/>
              <a:t> </a:t>
            </a:r>
            <a:r>
              <a:rPr lang="en-US" sz="2800" u="sng" dirty="0" err="1" smtClean="0"/>
              <a:t>dilarang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mempekerjakan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tenaga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kesehatan</a:t>
            </a:r>
            <a:r>
              <a:rPr lang="en-US" sz="2800" u="sng" dirty="0" smtClean="0"/>
              <a:t> yang </a:t>
            </a:r>
            <a:r>
              <a:rPr lang="en-US" sz="2800" u="sng" dirty="0" err="1" smtClean="0"/>
              <a:t>tidak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memiliki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kualifikasi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dan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izin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melakukan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pekerjaan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profesi</a:t>
            </a:r>
            <a:r>
              <a:rPr lang="en-US" sz="2800" u="sng" dirty="0" smtClean="0"/>
              <a:t>. </a:t>
            </a:r>
          </a:p>
          <a:p>
            <a:r>
              <a:rPr lang="en-US" sz="2800" dirty="0" smtClean="0"/>
              <a:t> </a:t>
            </a:r>
            <a:endParaRPr lang="en-US" sz="2000" dirty="0" smtClean="0"/>
          </a:p>
          <a:p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39B8B4-6A08-4943-AE1F-4AF34DC4DFD2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838200"/>
            <a:ext cx="8686800" cy="762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UU KESEHATAN PASAL 56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703725"/>
            <a:ext cx="8382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(1) </a:t>
            </a:r>
          </a:p>
          <a:p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berhak</a:t>
            </a:r>
            <a:r>
              <a:rPr lang="en-US" sz="2000" dirty="0" smtClean="0"/>
              <a:t> </a:t>
            </a:r>
            <a:r>
              <a:rPr lang="en-US" sz="2000" dirty="0" err="1" smtClean="0"/>
              <a:t>menerima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menolak</a:t>
            </a:r>
            <a:r>
              <a:rPr lang="en-US" sz="2000" dirty="0" smtClean="0"/>
              <a:t> </a:t>
            </a:r>
            <a:r>
              <a:rPr lang="en-US" sz="2000" dirty="0" err="1" smtClean="0"/>
              <a:t>sebagian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seluruh</a:t>
            </a:r>
            <a:r>
              <a:rPr lang="en-US" sz="2000" dirty="0" smtClean="0"/>
              <a:t> </a:t>
            </a:r>
            <a:r>
              <a:rPr lang="en-US" sz="2000" dirty="0" err="1" smtClean="0"/>
              <a:t>tindakan</a:t>
            </a:r>
            <a:r>
              <a:rPr lang="en-US" sz="2000" dirty="0" smtClean="0"/>
              <a:t> </a:t>
            </a:r>
            <a:r>
              <a:rPr lang="en-US" sz="2000" dirty="0" err="1" smtClean="0"/>
              <a:t>pertolongan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kepadanya</a:t>
            </a:r>
            <a:r>
              <a:rPr lang="en-US" sz="2000" dirty="0" smtClean="0"/>
              <a:t> </a:t>
            </a:r>
            <a:r>
              <a:rPr lang="en-US" sz="2000" dirty="0" err="1" smtClean="0"/>
              <a:t>setelah</a:t>
            </a:r>
            <a:r>
              <a:rPr lang="en-US" sz="2000" dirty="0" smtClean="0"/>
              <a:t> </a:t>
            </a:r>
            <a:r>
              <a:rPr lang="en-US" sz="2000" dirty="0" err="1" smtClean="0"/>
              <a:t>menerima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mengenai</a:t>
            </a:r>
            <a:r>
              <a:rPr lang="en-US" sz="2000" dirty="0" smtClean="0"/>
              <a:t> </a:t>
            </a:r>
            <a:r>
              <a:rPr lang="en-US" sz="2000" dirty="0" err="1" smtClean="0"/>
              <a:t>tindakan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lengkap</a:t>
            </a:r>
            <a:r>
              <a:rPr lang="en-US" sz="2000" dirty="0" smtClean="0"/>
              <a:t>. </a:t>
            </a:r>
          </a:p>
          <a:p>
            <a:r>
              <a:rPr lang="en-US" sz="2000" dirty="0" smtClean="0"/>
              <a:t>(2) </a:t>
            </a:r>
          </a:p>
          <a:p>
            <a:r>
              <a:rPr lang="en-US" sz="2000" dirty="0" err="1" smtClean="0"/>
              <a:t>Hak</a:t>
            </a:r>
            <a:r>
              <a:rPr lang="en-US" sz="2000" dirty="0" smtClean="0"/>
              <a:t> </a:t>
            </a:r>
            <a:r>
              <a:rPr lang="en-US" sz="2000" dirty="0" err="1" smtClean="0"/>
              <a:t>menerima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menolak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sebagaimana</a:t>
            </a:r>
            <a:r>
              <a:rPr lang="en-US" sz="2000" dirty="0" smtClean="0"/>
              <a:t> </a:t>
            </a:r>
            <a:r>
              <a:rPr lang="en-US" sz="2000" dirty="0" err="1" smtClean="0"/>
              <a:t>dimaksud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ayat</a:t>
            </a:r>
            <a:r>
              <a:rPr lang="en-US" sz="2000" dirty="0" smtClean="0"/>
              <a:t> (1)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berlaku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: </a:t>
            </a:r>
          </a:p>
          <a:p>
            <a:pPr marL="342900" indent="-342900">
              <a:buAutoNum type="alphaLcPeriod"/>
            </a:pPr>
            <a:r>
              <a:rPr lang="en-US" sz="2000" dirty="0" err="1" smtClean="0"/>
              <a:t>penderita</a:t>
            </a:r>
            <a:r>
              <a:rPr lang="en-US" sz="2000" dirty="0" smtClean="0"/>
              <a:t> </a:t>
            </a:r>
            <a:r>
              <a:rPr lang="en-US" sz="2000" dirty="0" err="1" smtClean="0"/>
              <a:t>penyakit</a:t>
            </a:r>
            <a:r>
              <a:rPr lang="en-US" sz="2000" dirty="0" smtClean="0"/>
              <a:t> yang </a:t>
            </a:r>
            <a:r>
              <a:rPr lang="en-US" sz="2000" dirty="0" err="1" smtClean="0"/>
              <a:t>penyakitnya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cepat</a:t>
            </a:r>
            <a:r>
              <a:rPr lang="en-US" sz="2000" dirty="0" smtClean="0"/>
              <a:t> </a:t>
            </a:r>
            <a:r>
              <a:rPr lang="en-US" sz="2000" dirty="0" err="1" smtClean="0"/>
              <a:t>menular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yang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luas</a:t>
            </a:r>
            <a:r>
              <a:rPr lang="en-US" sz="2000" dirty="0" smtClean="0"/>
              <a:t>; </a:t>
            </a:r>
          </a:p>
          <a:p>
            <a:r>
              <a:rPr lang="en-US" sz="2000" dirty="0" smtClean="0"/>
              <a:t>b.  </a:t>
            </a:r>
            <a:r>
              <a:rPr lang="en-US" sz="2000" dirty="0" err="1" smtClean="0"/>
              <a:t>keadaan</a:t>
            </a:r>
            <a:r>
              <a:rPr lang="en-US" sz="2000" dirty="0" smtClean="0"/>
              <a:t> </a:t>
            </a:r>
            <a:r>
              <a:rPr lang="en-US" sz="2000" dirty="0" err="1" smtClean="0"/>
              <a:t>seseorang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sadarkan</a:t>
            </a:r>
            <a:r>
              <a:rPr lang="en-US" sz="2000" dirty="0" smtClean="0"/>
              <a:t> </a:t>
            </a:r>
            <a:r>
              <a:rPr lang="en-US" sz="2000" dirty="0" err="1" smtClean="0"/>
              <a:t>diri</a:t>
            </a:r>
            <a:r>
              <a:rPr lang="en-US" sz="2000" dirty="0" smtClean="0"/>
              <a:t>;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c.  </a:t>
            </a:r>
            <a:r>
              <a:rPr lang="en-US" sz="2000" dirty="0" err="1" smtClean="0"/>
              <a:t>gangguan</a:t>
            </a:r>
            <a:r>
              <a:rPr lang="en-US" sz="2000" dirty="0" smtClean="0"/>
              <a:t> mental </a:t>
            </a:r>
            <a:r>
              <a:rPr lang="en-US" sz="2000" dirty="0" err="1" smtClean="0"/>
              <a:t>berat</a:t>
            </a:r>
            <a:r>
              <a:rPr lang="en-US" sz="2000" dirty="0" smtClean="0"/>
              <a:t>. </a:t>
            </a:r>
            <a:endParaRPr lang="en-US" sz="3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39B8B4-6A08-4943-AE1F-4AF34DC4DFD2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86800" cy="762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UU KESEHATAN PASAL 57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1295400"/>
            <a:ext cx="7848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(1) </a:t>
            </a:r>
          </a:p>
          <a:p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berhak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rahasia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</a:t>
            </a:r>
            <a:r>
              <a:rPr lang="en-US" sz="2400" dirty="0" err="1" smtClean="0"/>
              <a:t>pribadinya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dikemukakan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penyelenggara</a:t>
            </a:r>
            <a:r>
              <a:rPr lang="en-US" sz="2400" dirty="0" smtClean="0"/>
              <a:t> </a:t>
            </a:r>
            <a:r>
              <a:rPr lang="en-US" sz="2400" dirty="0" err="1" smtClean="0"/>
              <a:t>pelayanan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(2) </a:t>
            </a:r>
          </a:p>
          <a:p>
            <a:r>
              <a:rPr lang="en-US" sz="2400" dirty="0" err="1" smtClean="0"/>
              <a:t>Ketentuan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mengenai</a:t>
            </a:r>
            <a:r>
              <a:rPr lang="en-US" sz="2400" dirty="0" smtClean="0"/>
              <a:t>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rahasia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keshtn</a:t>
            </a:r>
            <a:r>
              <a:rPr lang="en-US" sz="2400" dirty="0" smtClean="0"/>
              <a:t> </a:t>
            </a:r>
            <a:r>
              <a:rPr lang="en-US" sz="2400" dirty="0" err="1" smtClean="0"/>
              <a:t>pribadi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dimaksud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ayat</a:t>
            </a:r>
            <a:r>
              <a:rPr lang="en-US" sz="2400" dirty="0" smtClean="0"/>
              <a:t> (1)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berlaku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: </a:t>
            </a:r>
          </a:p>
          <a:p>
            <a:r>
              <a:rPr lang="en-US" sz="2400" dirty="0" smtClean="0"/>
              <a:t>a. </a:t>
            </a:r>
            <a:r>
              <a:rPr lang="en-US" sz="2400" dirty="0" err="1" smtClean="0"/>
              <a:t>perintah</a:t>
            </a:r>
            <a:r>
              <a:rPr lang="en-US" sz="2400" dirty="0" smtClean="0"/>
              <a:t> </a:t>
            </a:r>
            <a:r>
              <a:rPr lang="en-US" sz="2400" dirty="0" err="1" smtClean="0"/>
              <a:t>undang-undang</a:t>
            </a:r>
            <a:r>
              <a:rPr lang="en-US" sz="2400" dirty="0" smtClean="0"/>
              <a:t>; </a:t>
            </a:r>
          </a:p>
          <a:p>
            <a:r>
              <a:rPr lang="en-US" sz="2400" dirty="0" smtClean="0"/>
              <a:t>b. </a:t>
            </a:r>
            <a:r>
              <a:rPr lang="en-US" sz="2400" dirty="0" err="1" smtClean="0"/>
              <a:t>perintah</a:t>
            </a:r>
            <a:r>
              <a:rPr lang="en-US" sz="2400" dirty="0" smtClean="0"/>
              <a:t> </a:t>
            </a:r>
            <a:r>
              <a:rPr lang="en-US" sz="2400" dirty="0" err="1" smtClean="0"/>
              <a:t>pengadilan</a:t>
            </a:r>
            <a:r>
              <a:rPr lang="en-US" sz="2400" dirty="0" smtClean="0"/>
              <a:t>; </a:t>
            </a:r>
          </a:p>
          <a:p>
            <a:r>
              <a:rPr lang="en-US" sz="2400" dirty="0" smtClean="0"/>
              <a:t>c. </a:t>
            </a:r>
            <a:r>
              <a:rPr lang="en-US" sz="2400" dirty="0" err="1" smtClean="0"/>
              <a:t>izin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bersangkutan</a:t>
            </a:r>
            <a:r>
              <a:rPr lang="en-US" sz="2400" dirty="0" smtClean="0"/>
              <a:t>; </a:t>
            </a:r>
          </a:p>
          <a:p>
            <a:r>
              <a:rPr lang="en-US" sz="2400" dirty="0" smtClean="0"/>
              <a:t>d. </a:t>
            </a:r>
            <a:r>
              <a:rPr lang="en-US" sz="2400" dirty="0" err="1" smtClean="0"/>
              <a:t>kepentingan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;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e. </a:t>
            </a:r>
            <a:r>
              <a:rPr lang="en-US" sz="2400" dirty="0" err="1" smtClean="0"/>
              <a:t>kepentingan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39B8B4-6A08-4943-AE1F-4AF34DC4DFD2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838200"/>
            <a:ext cx="8686800" cy="762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UU KESEHATAN PASAL 58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929348"/>
            <a:ext cx="838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1)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berhak</a:t>
            </a:r>
            <a:r>
              <a:rPr lang="en-US" sz="2400" dirty="0" smtClean="0"/>
              <a:t> </a:t>
            </a:r>
            <a:r>
              <a:rPr lang="en-US" sz="2400" dirty="0" err="1" smtClean="0"/>
              <a:t>menuntut</a:t>
            </a:r>
            <a:r>
              <a:rPr lang="en-US" sz="2400" dirty="0" smtClean="0"/>
              <a:t> </a:t>
            </a:r>
            <a:r>
              <a:rPr lang="en-US" sz="2400" dirty="0" err="1" smtClean="0"/>
              <a:t>ganti</a:t>
            </a:r>
            <a:r>
              <a:rPr lang="en-US" sz="2400" dirty="0" smtClean="0"/>
              <a:t> </a:t>
            </a:r>
            <a:r>
              <a:rPr lang="en-US" sz="2400" dirty="0" err="1" smtClean="0"/>
              <a:t>rugi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, </a:t>
            </a:r>
            <a:r>
              <a:rPr lang="en-US" sz="2400" dirty="0" err="1" smtClean="0"/>
              <a:t>tenaga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/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penyelenggara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menimbulkan</a:t>
            </a:r>
            <a:r>
              <a:rPr lang="en-US" sz="2400" dirty="0" smtClean="0"/>
              <a:t> </a:t>
            </a:r>
            <a:r>
              <a:rPr lang="en-US" sz="2400" dirty="0" err="1" smtClean="0"/>
              <a:t>kerugian</a:t>
            </a:r>
            <a:r>
              <a:rPr lang="en-US" sz="2400" dirty="0" smtClean="0"/>
              <a:t> </a:t>
            </a:r>
            <a:r>
              <a:rPr lang="en-US" sz="2400" dirty="0" err="1" smtClean="0"/>
              <a:t>akibat</a:t>
            </a:r>
            <a:r>
              <a:rPr lang="en-US" sz="2400" dirty="0" smtClean="0"/>
              <a:t> </a:t>
            </a:r>
            <a:r>
              <a:rPr lang="en-US" sz="2400" dirty="0" err="1" smtClean="0"/>
              <a:t>kesalahan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kelalaian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diterimanya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(2) </a:t>
            </a:r>
            <a:r>
              <a:rPr lang="en-US" sz="2400" dirty="0" err="1" smtClean="0"/>
              <a:t>Tuntutan</a:t>
            </a:r>
            <a:r>
              <a:rPr lang="en-US" sz="2400" dirty="0" smtClean="0"/>
              <a:t> </a:t>
            </a:r>
            <a:r>
              <a:rPr lang="en-US" sz="2400" dirty="0" err="1" smtClean="0"/>
              <a:t>ganti</a:t>
            </a:r>
            <a:r>
              <a:rPr lang="en-US" sz="2400" dirty="0" smtClean="0"/>
              <a:t> </a:t>
            </a:r>
            <a:r>
              <a:rPr lang="en-US" sz="2400" dirty="0" err="1" smtClean="0"/>
              <a:t>rugi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dimaksud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ayat</a:t>
            </a:r>
            <a:r>
              <a:rPr lang="en-US" sz="2400" dirty="0" smtClean="0"/>
              <a:t> (1)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berlaku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tenaga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tindakan</a:t>
            </a:r>
            <a:r>
              <a:rPr lang="en-US" sz="2400" dirty="0" smtClean="0"/>
              <a:t> </a:t>
            </a:r>
            <a:r>
              <a:rPr lang="en-US" sz="2400" dirty="0" err="1" smtClean="0"/>
              <a:t>penyelamatan</a:t>
            </a:r>
            <a:r>
              <a:rPr lang="en-US" sz="2400" dirty="0" smtClean="0"/>
              <a:t> </a:t>
            </a:r>
            <a:r>
              <a:rPr lang="en-US" sz="2400" dirty="0" err="1" smtClean="0"/>
              <a:t>nyawa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pencegahan</a:t>
            </a:r>
            <a:r>
              <a:rPr lang="en-US" sz="2400" dirty="0" smtClean="0"/>
              <a:t> </a:t>
            </a:r>
            <a:r>
              <a:rPr lang="en-US" sz="2400" dirty="0" err="1" smtClean="0"/>
              <a:t>kecacatan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darurat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39B8B4-6A08-4943-AE1F-4AF34DC4DFD2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86800" cy="762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UU KESEHATAN PASAL 189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1718370"/>
            <a:ext cx="8229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(1)</a:t>
            </a:r>
          </a:p>
          <a:p>
            <a:r>
              <a:rPr lang="en-US" sz="2800" dirty="0" err="1" smtClean="0"/>
              <a:t>Selain</a:t>
            </a:r>
            <a:r>
              <a:rPr lang="en-US" sz="2800" dirty="0" smtClean="0"/>
              <a:t> </a:t>
            </a:r>
            <a:r>
              <a:rPr lang="en-US" sz="2800" dirty="0" err="1" smtClean="0"/>
              <a:t>penyidik</a:t>
            </a:r>
            <a:r>
              <a:rPr lang="en-US" sz="2800" dirty="0" smtClean="0"/>
              <a:t> </a:t>
            </a:r>
            <a:r>
              <a:rPr lang="en-US" sz="2800" dirty="0" err="1" smtClean="0"/>
              <a:t>polisi</a:t>
            </a:r>
            <a:r>
              <a:rPr lang="en-US" sz="2800" dirty="0" smtClean="0"/>
              <a:t> </a:t>
            </a:r>
            <a:r>
              <a:rPr lang="en-US" sz="2800" dirty="0" err="1" smtClean="0"/>
              <a:t>negara</a:t>
            </a:r>
            <a:r>
              <a:rPr lang="en-US" sz="2800" dirty="0" smtClean="0"/>
              <a:t> </a:t>
            </a:r>
            <a:r>
              <a:rPr lang="en-US" sz="2800" dirty="0" err="1" smtClean="0"/>
              <a:t>Republik</a:t>
            </a:r>
            <a:r>
              <a:rPr lang="en-US" sz="2800" dirty="0" smtClean="0"/>
              <a:t> Indonesia,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pejabat</a:t>
            </a:r>
            <a:r>
              <a:rPr lang="en-US" sz="2800" dirty="0" smtClean="0"/>
              <a:t> </a:t>
            </a:r>
            <a:r>
              <a:rPr lang="en-US" sz="2800" dirty="0" err="1" smtClean="0"/>
              <a:t>pegawai</a:t>
            </a:r>
            <a:r>
              <a:rPr lang="en-US" sz="2800" dirty="0" smtClean="0"/>
              <a:t> </a:t>
            </a:r>
            <a:r>
              <a:rPr lang="en-US" sz="2800" dirty="0" err="1" smtClean="0"/>
              <a:t>negeri</a:t>
            </a:r>
            <a:r>
              <a:rPr lang="en-US" sz="2800" dirty="0" smtClean="0"/>
              <a:t> </a:t>
            </a:r>
            <a:r>
              <a:rPr lang="en-US" sz="2800" dirty="0" err="1" smtClean="0"/>
              <a:t>sipil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lingkungan</a:t>
            </a:r>
            <a:r>
              <a:rPr lang="en-US" sz="2800" dirty="0" smtClean="0"/>
              <a:t> </a:t>
            </a:r>
            <a:r>
              <a:rPr lang="en-US" sz="2800" dirty="0" err="1" smtClean="0"/>
              <a:t>pemerintahan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menyelenggarakan</a:t>
            </a:r>
            <a:endParaRPr lang="en-US" sz="2800" dirty="0" smtClean="0"/>
          </a:p>
          <a:p>
            <a:r>
              <a:rPr lang="en-US" sz="2800" dirty="0" err="1" smtClean="0"/>
              <a:t>urusan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  <a:r>
              <a:rPr lang="en-US" sz="2800" dirty="0" err="1" smtClean="0"/>
              <a:t>kesehatan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diberi</a:t>
            </a:r>
            <a:r>
              <a:rPr lang="en-US" sz="2800" dirty="0" smtClean="0"/>
              <a:t> </a:t>
            </a:r>
            <a:r>
              <a:rPr lang="en-US" sz="2800" dirty="0" err="1" smtClean="0"/>
              <a:t>wewenang</a:t>
            </a:r>
            <a:r>
              <a:rPr lang="en-US" sz="2800" dirty="0" smtClean="0"/>
              <a:t> </a:t>
            </a:r>
            <a:r>
              <a:rPr lang="en-US" sz="2800" dirty="0" err="1" smtClean="0"/>
              <a:t>khusus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penyidik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dimaksud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Undang-Undang</a:t>
            </a:r>
            <a:r>
              <a:rPr lang="en-US" sz="2800" dirty="0" smtClean="0"/>
              <a:t> </a:t>
            </a:r>
            <a:r>
              <a:rPr lang="en-US" sz="2800" dirty="0" err="1" smtClean="0"/>
              <a:t>Nomor</a:t>
            </a:r>
            <a:r>
              <a:rPr lang="en-US" sz="2800" dirty="0" smtClean="0"/>
              <a:t> 8 </a:t>
            </a:r>
            <a:r>
              <a:rPr lang="en-US" sz="2800" dirty="0" err="1" smtClean="0"/>
              <a:t>Tahun</a:t>
            </a:r>
            <a:r>
              <a:rPr lang="en-US" sz="2800" dirty="0" smtClean="0"/>
              <a:t> 1981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 smtClean="0"/>
              <a:t>Acara</a:t>
            </a:r>
            <a:r>
              <a:rPr lang="en-US" sz="2800" dirty="0" smtClean="0"/>
              <a:t> </a:t>
            </a:r>
            <a:r>
              <a:rPr lang="en-US" sz="2800" dirty="0" err="1" smtClean="0"/>
              <a:t>Pidana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penyidikan</a:t>
            </a:r>
            <a:r>
              <a:rPr lang="en-US" sz="2800" dirty="0" smtClean="0"/>
              <a:t> </a:t>
            </a:r>
            <a:r>
              <a:rPr lang="en-US" sz="2800" dirty="0" err="1" smtClean="0"/>
              <a:t>tindak</a:t>
            </a:r>
            <a:r>
              <a:rPr lang="en-US" sz="2800" dirty="0" smtClean="0"/>
              <a:t> </a:t>
            </a:r>
            <a:r>
              <a:rPr lang="en-US" sz="2800" dirty="0" err="1" smtClean="0"/>
              <a:t>pidana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  <a:r>
              <a:rPr lang="en-US" sz="2800" dirty="0" err="1" smtClean="0"/>
              <a:t>kesehatan</a:t>
            </a:r>
            <a:r>
              <a:rPr lang="en-US" sz="2800" dirty="0" smtClean="0"/>
              <a:t>. </a:t>
            </a:r>
            <a:endParaRPr lang="en-US" sz="2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39B8B4-6A08-4943-AE1F-4AF34DC4DFD2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86800" cy="762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UU KESEHATAN PASAL 189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1371600"/>
            <a:ext cx="82296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(2) </a:t>
            </a:r>
            <a:r>
              <a:rPr lang="en-US" sz="2400" dirty="0" err="1" smtClean="0"/>
              <a:t>Penyidik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dimaksud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ayat</a:t>
            </a:r>
            <a:r>
              <a:rPr lang="en-US" sz="2400" dirty="0" smtClean="0"/>
              <a:t> (1) </a:t>
            </a:r>
            <a:r>
              <a:rPr lang="en-US" sz="2400" dirty="0" err="1" smtClean="0"/>
              <a:t>berwenang</a:t>
            </a:r>
            <a:r>
              <a:rPr lang="en-US" sz="2400" dirty="0" smtClean="0"/>
              <a:t>: </a:t>
            </a:r>
          </a:p>
          <a:p>
            <a:endParaRPr lang="en-US" sz="2000" dirty="0" smtClean="0"/>
          </a:p>
          <a:p>
            <a:pPr marL="457200" indent="-457200">
              <a:buFont typeface="+mj-lt"/>
              <a:buAutoNum type="alphaLcPeriod"/>
            </a:pP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pemeriksaan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kebenaran</a:t>
            </a:r>
            <a:r>
              <a:rPr lang="en-US" sz="2400" dirty="0" smtClean="0"/>
              <a:t> </a:t>
            </a:r>
            <a:r>
              <a:rPr lang="en-US" sz="2400" dirty="0" err="1" smtClean="0"/>
              <a:t>laporan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keterangan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tindak</a:t>
            </a:r>
            <a:r>
              <a:rPr lang="en-US" sz="2400" dirty="0" smtClean="0"/>
              <a:t> </a:t>
            </a:r>
            <a:r>
              <a:rPr lang="en-US" sz="2400" dirty="0" err="1" smtClean="0"/>
              <a:t>pidana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; 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pemeriksaan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diduga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tindak</a:t>
            </a:r>
            <a:r>
              <a:rPr lang="en-US" sz="2400" dirty="0" smtClean="0"/>
              <a:t> </a:t>
            </a:r>
            <a:r>
              <a:rPr lang="en-US" sz="2400" dirty="0" err="1" smtClean="0"/>
              <a:t>pidana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; 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 err="1" smtClean="0"/>
              <a:t>meminta</a:t>
            </a:r>
            <a:r>
              <a:rPr lang="en-US" sz="2400" dirty="0" smtClean="0"/>
              <a:t> </a:t>
            </a:r>
            <a:r>
              <a:rPr lang="en-US" sz="2400" dirty="0" err="1" smtClean="0"/>
              <a:t>keterangan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bukti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badan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r>
              <a:rPr lang="en-US" sz="2400" dirty="0" smtClean="0"/>
              <a:t> </a:t>
            </a:r>
            <a:r>
              <a:rPr lang="en-US" sz="2400" dirty="0" err="1" smtClean="0"/>
              <a:t>sehubungan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tindak</a:t>
            </a:r>
            <a:r>
              <a:rPr lang="en-US" sz="2400" dirty="0" smtClean="0"/>
              <a:t> </a:t>
            </a:r>
            <a:r>
              <a:rPr lang="en-US" sz="2400" dirty="0" err="1" smtClean="0"/>
              <a:t>pidana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; 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pemeriksaan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surat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/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dokumen</a:t>
            </a:r>
            <a:r>
              <a:rPr lang="en-US" sz="2400" dirty="0" smtClean="0"/>
              <a:t> lain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tindak</a:t>
            </a:r>
            <a:r>
              <a:rPr lang="en-US" sz="2400" dirty="0" smtClean="0"/>
              <a:t> </a:t>
            </a:r>
            <a:r>
              <a:rPr lang="en-US" sz="2400" dirty="0" err="1" smtClean="0"/>
              <a:t>pidana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; </a:t>
            </a:r>
          </a:p>
          <a:p>
            <a:pPr marL="457200" indent="-457200"/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39B8B4-6A08-4943-AE1F-4AF34DC4DFD2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86800" cy="762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UU KESEHATAN PASAL 189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1371600"/>
            <a:ext cx="82296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(2) </a:t>
            </a:r>
            <a:r>
              <a:rPr lang="en-US" sz="2800" dirty="0" err="1" smtClean="0"/>
              <a:t>Penyidik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dimaksud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ayat</a:t>
            </a:r>
            <a:r>
              <a:rPr lang="en-US" sz="2800" dirty="0" smtClean="0"/>
              <a:t> (1) </a:t>
            </a:r>
            <a:r>
              <a:rPr lang="en-US" sz="2800" dirty="0" err="1" smtClean="0"/>
              <a:t>berwenang</a:t>
            </a:r>
            <a:r>
              <a:rPr lang="en-US" sz="2800" dirty="0" smtClean="0"/>
              <a:t>: </a:t>
            </a:r>
          </a:p>
          <a:p>
            <a:endParaRPr lang="en-US" sz="2000" dirty="0" smtClean="0"/>
          </a:p>
          <a:p>
            <a:pPr marL="457200" indent="-457200">
              <a:buFont typeface="+mj-lt"/>
              <a:buAutoNum type="alphaLcPeriod" startAt="5"/>
            </a:pP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pemeriksaan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penyitaan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bukti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perkara</a:t>
            </a:r>
            <a:r>
              <a:rPr lang="en-US" sz="2400" dirty="0" smtClean="0"/>
              <a:t> </a:t>
            </a:r>
            <a:r>
              <a:rPr lang="en-US" sz="2400" dirty="0" err="1" smtClean="0"/>
              <a:t>tindak</a:t>
            </a:r>
            <a:r>
              <a:rPr lang="en-US" sz="2400" dirty="0" smtClean="0"/>
              <a:t> </a:t>
            </a:r>
            <a:r>
              <a:rPr lang="en-US" sz="2400" dirty="0" err="1" smtClean="0"/>
              <a:t>pidana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; </a:t>
            </a:r>
          </a:p>
          <a:p>
            <a:pPr marL="457200" indent="-457200">
              <a:buFont typeface="+mj-lt"/>
              <a:buAutoNum type="alphaLcPeriod" startAt="5"/>
            </a:pPr>
            <a:r>
              <a:rPr lang="en-US" sz="2400" dirty="0" err="1" smtClean="0"/>
              <a:t>meminta</a:t>
            </a:r>
            <a:r>
              <a:rPr lang="en-US" sz="2400" dirty="0" smtClean="0"/>
              <a:t> </a:t>
            </a:r>
            <a:r>
              <a:rPr lang="en-US" sz="2400" dirty="0" err="1" smtClean="0"/>
              <a:t>bantuan</a:t>
            </a:r>
            <a:r>
              <a:rPr lang="en-US" sz="2400" dirty="0" smtClean="0"/>
              <a:t> </a:t>
            </a:r>
            <a:r>
              <a:rPr lang="en-US" sz="2400" dirty="0" err="1" smtClean="0"/>
              <a:t>ahli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rangka</a:t>
            </a:r>
            <a:r>
              <a:rPr lang="en-US" sz="2400" dirty="0" smtClean="0"/>
              <a:t> </a:t>
            </a:r>
            <a:r>
              <a:rPr lang="en-US" sz="2400" dirty="0" err="1" smtClean="0"/>
              <a:t>pelaksanaan</a:t>
            </a:r>
            <a:r>
              <a:rPr lang="en-US" sz="2400" dirty="0" smtClean="0"/>
              <a:t> </a:t>
            </a:r>
            <a:r>
              <a:rPr lang="en-US" sz="2400" dirty="0" err="1" smtClean="0"/>
              <a:t>tugas</a:t>
            </a:r>
            <a:r>
              <a:rPr lang="en-US" sz="2400" dirty="0" smtClean="0"/>
              <a:t> </a:t>
            </a:r>
            <a:r>
              <a:rPr lang="en-US" sz="2400" dirty="0" err="1" smtClean="0"/>
              <a:t>penyidikan</a:t>
            </a:r>
            <a:r>
              <a:rPr lang="en-US" sz="2400" dirty="0" smtClean="0"/>
              <a:t> </a:t>
            </a:r>
            <a:r>
              <a:rPr lang="en-US" sz="2400" dirty="0" err="1" smtClean="0"/>
              <a:t>tindak</a:t>
            </a:r>
            <a:r>
              <a:rPr lang="en-US" sz="2400" dirty="0" smtClean="0"/>
              <a:t> </a:t>
            </a:r>
            <a:r>
              <a:rPr lang="en-US" sz="2400" dirty="0" err="1" smtClean="0"/>
              <a:t>pidana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; </a:t>
            </a:r>
          </a:p>
          <a:p>
            <a:pPr marL="457200" indent="-457200">
              <a:buFont typeface="+mj-lt"/>
              <a:buAutoNum type="alphaLcPeriod" startAt="5"/>
            </a:pPr>
            <a:r>
              <a:rPr lang="en-US" sz="2400" dirty="0" err="1" smtClean="0"/>
              <a:t>menghentikan</a:t>
            </a:r>
            <a:r>
              <a:rPr lang="en-US" sz="2400" dirty="0" smtClean="0"/>
              <a:t> </a:t>
            </a:r>
            <a:r>
              <a:rPr lang="en-US" sz="2400" dirty="0" err="1" smtClean="0"/>
              <a:t>penyidikan</a:t>
            </a:r>
            <a:r>
              <a:rPr lang="en-US" sz="2400" dirty="0" smtClean="0"/>
              <a:t> </a:t>
            </a:r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cukup</a:t>
            </a:r>
            <a:r>
              <a:rPr lang="en-US" sz="2400" dirty="0" smtClean="0"/>
              <a:t> </a:t>
            </a:r>
            <a:r>
              <a:rPr lang="en-US" sz="2400" dirty="0" err="1" smtClean="0"/>
              <a:t>bukti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membuktikan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tindak</a:t>
            </a:r>
            <a:r>
              <a:rPr lang="en-US" sz="2400" dirty="0" smtClean="0"/>
              <a:t> </a:t>
            </a:r>
            <a:r>
              <a:rPr lang="en-US" sz="2400" dirty="0" err="1" smtClean="0"/>
              <a:t>pidana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39B8B4-6A08-4943-AE1F-4AF34DC4DFD2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86800" cy="762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KETENTUAN PIDANA PASAL 190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371600"/>
            <a:ext cx="838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(1) </a:t>
            </a:r>
            <a:r>
              <a:rPr lang="en-US" sz="2800" dirty="0" err="1" smtClean="0"/>
              <a:t>Pimpinan</a:t>
            </a:r>
            <a:r>
              <a:rPr lang="en-US" sz="2800" dirty="0" smtClean="0"/>
              <a:t> </a:t>
            </a:r>
            <a:r>
              <a:rPr lang="en-US" sz="2800" dirty="0" err="1" smtClean="0"/>
              <a:t>fasilitas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kesehatan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/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tenaga</a:t>
            </a:r>
            <a:r>
              <a:rPr lang="en-US" sz="2800" dirty="0" smtClean="0"/>
              <a:t> </a:t>
            </a:r>
            <a:r>
              <a:rPr lang="en-US" sz="2800" dirty="0" err="1" smtClean="0"/>
              <a:t>kesehatan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praktik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pekerjaan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fasilitas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kesehatan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sengaja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pertolongan</a:t>
            </a:r>
            <a:r>
              <a:rPr lang="en-US" sz="2800" dirty="0" smtClean="0"/>
              <a:t> </a:t>
            </a:r>
            <a:r>
              <a:rPr lang="en-US" sz="2800" dirty="0" err="1" smtClean="0"/>
              <a:t>pertama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pasien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keadaan</a:t>
            </a:r>
            <a:r>
              <a:rPr lang="en-US" sz="2800" dirty="0" smtClean="0"/>
              <a:t> </a:t>
            </a:r>
            <a:r>
              <a:rPr lang="en-US" sz="2800" dirty="0" err="1" smtClean="0"/>
              <a:t>gawat</a:t>
            </a:r>
            <a:r>
              <a:rPr lang="en-US" sz="2800" dirty="0" smtClean="0"/>
              <a:t> </a:t>
            </a:r>
            <a:r>
              <a:rPr lang="en-US" sz="2800" dirty="0" err="1" smtClean="0"/>
              <a:t>darurat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sebagaimana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dimaksud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Pasal</a:t>
            </a:r>
            <a:r>
              <a:rPr lang="en-US" sz="2800" dirty="0" smtClean="0"/>
              <a:t> 32 </a:t>
            </a:r>
            <a:r>
              <a:rPr lang="en-US" sz="2800" dirty="0" err="1" smtClean="0"/>
              <a:t>ayat</a:t>
            </a:r>
            <a:r>
              <a:rPr lang="en-US" sz="2800" dirty="0" smtClean="0"/>
              <a:t> (2)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Pasal</a:t>
            </a:r>
            <a:r>
              <a:rPr lang="en-US" sz="2800" dirty="0" smtClean="0"/>
              <a:t> 85 </a:t>
            </a:r>
            <a:r>
              <a:rPr lang="en-US" sz="2800" dirty="0" err="1" smtClean="0"/>
              <a:t>ayat</a:t>
            </a:r>
            <a:r>
              <a:rPr lang="en-US" sz="2800" dirty="0" smtClean="0"/>
              <a:t> (2) </a:t>
            </a:r>
            <a:r>
              <a:rPr lang="en-US" sz="2800" dirty="0" err="1" smtClean="0"/>
              <a:t>dipidana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pidana</a:t>
            </a:r>
            <a:r>
              <a:rPr lang="en-US" sz="2800" dirty="0" smtClean="0"/>
              <a:t> </a:t>
            </a:r>
            <a:r>
              <a:rPr lang="en-US" sz="2800" dirty="0" err="1" smtClean="0"/>
              <a:t>penjara</a:t>
            </a:r>
            <a:r>
              <a:rPr lang="en-US" sz="2800" dirty="0" smtClean="0"/>
              <a:t> paling </a:t>
            </a:r>
          </a:p>
          <a:p>
            <a:r>
              <a:rPr lang="en-US" sz="2800" dirty="0" smtClean="0"/>
              <a:t>lama 2 (</a:t>
            </a:r>
            <a:r>
              <a:rPr lang="en-US" sz="2800" dirty="0" err="1" smtClean="0"/>
              <a:t>dua</a:t>
            </a:r>
            <a:r>
              <a:rPr lang="en-US" sz="2800" dirty="0" smtClean="0"/>
              <a:t>) </a:t>
            </a:r>
            <a:r>
              <a:rPr lang="en-US" sz="2800" dirty="0" err="1" smtClean="0"/>
              <a:t>tahun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denda</a:t>
            </a:r>
            <a:r>
              <a:rPr lang="en-US" sz="2800" dirty="0" smtClean="0"/>
              <a:t> paling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Rp</a:t>
            </a:r>
            <a:endParaRPr lang="en-US" sz="2800" dirty="0" smtClean="0"/>
          </a:p>
          <a:p>
            <a:r>
              <a:rPr lang="en-US" sz="2800" dirty="0" smtClean="0"/>
              <a:t>200.000.000,00 (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ratus</a:t>
            </a:r>
            <a:r>
              <a:rPr lang="en-US" sz="2800" dirty="0" smtClean="0"/>
              <a:t> </a:t>
            </a:r>
            <a:r>
              <a:rPr lang="en-US" sz="2800" dirty="0" err="1" smtClean="0"/>
              <a:t>juta</a:t>
            </a:r>
            <a:r>
              <a:rPr lang="en-US" sz="2800" dirty="0" smtClean="0"/>
              <a:t> rupiah). </a:t>
            </a:r>
            <a:endParaRPr lang="en-US" sz="2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39B8B4-6A08-4943-AE1F-4AF34DC4DFD2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838200"/>
            <a:ext cx="8686800" cy="762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UU KESEHATAN PASAL 190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1920657"/>
            <a:ext cx="8229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(2)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 </a:t>
            </a:r>
            <a:r>
              <a:rPr lang="en-US" sz="2800" dirty="0" err="1" smtClean="0"/>
              <a:t>perbuatan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dimaksud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ayat</a:t>
            </a:r>
            <a:r>
              <a:rPr lang="en-US" sz="2800" dirty="0" smtClean="0"/>
              <a:t> (1) </a:t>
            </a:r>
            <a:r>
              <a:rPr lang="en-US" sz="2800" dirty="0" err="1" smtClean="0"/>
              <a:t>mengakibatkan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terjadinya</a:t>
            </a:r>
            <a:r>
              <a:rPr lang="en-US" sz="2800" dirty="0" smtClean="0"/>
              <a:t> </a:t>
            </a:r>
            <a:r>
              <a:rPr lang="en-US" sz="2800" dirty="0" err="1" smtClean="0"/>
              <a:t>kecacatan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kematian</a:t>
            </a:r>
            <a:r>
              <a:rPr lang="en-US" sz="2800" dirty="0" smtClean="0"/>
              <a:t>, </a:t>
            </a:r>
            <a:r>
              <a:rPr lang="en-US" sz="2800" dirty="0" err="1" smtClean="0"/>
              <a:t>pimpinan</a:t>
            </a:r>
            <a:r>
              <a:rPr lang="en-US" sz="2800" dirty="0" smtClean="0"/>
              <a:t> </a:t>
            </a:r>
            <a:r>
              <a:rPr lang="en-US" sz="2800" dirty="0" err="1" smtClean="0"/>
              <a:t>fasilitas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kesehatan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/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tenaga</a:t>
            </a:r>
            <a:r>
              <a:rPr lang="en-US" sz="2800" dirty="0" smtClean="0"/>
              <a:t> </a:t>
            </a:r>
            <a:r>
              <a:rPr lang="en-US" sz="2800" dirty="0" err="1" smtClean="0"/>
              <a:t>kesehatan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dipidana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pidana</a:t>
            </a:r>
            <a:r>
              <a:rPr lang="en-US" sz="2800" dirty="0" smtClean="0"/>
              <a:t> </a:t>
            </a:r>
            <a:r>
              <a:rPr lang="en-US" sz="2800" dirty="0" err="1" smtClean="0"/>
              <a:t>penjara</a:t>
            </a:r>
            <a:r>
              <a:rPr lang="en-US" sz="2800" dirty="0" smtClean="0"/>
              <a:t> paling lama 10 (</a:t>
            </a:r>
            <a:r>
              <a:rPr lang="en-US" sz="2800" dirty="0" err="1" smtClean="0"/>
              <a:t>sepuluh</a:t>
            </a:r>
            <a:r>
              <a:rPr lang="en-US" sz="2800" dirty="0" smtClean="0"/>
              <a:t>) </a:t>
            </a:r>
            <a:r>
              <a:rPr lang="en-US" sz="2800" dirty="0" err="1" smtClean="0"/>
              <a:t>tahun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denda</a:t>
            </a:r>
            <a:r>
              <a:rPr lang="en-US" sz="2800" dirty="0" smtClean="0"/>
              <a:t> paling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Rp1.000.000.000,00 (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miliar</a:t>
            </a:r>
            <a:r>
              <a:rPr lang="en-US" sz="2800" dirty="0" smtClean="0"/>
              <a:t> rupiah). </a:t>
            </a:r>
            <a:endParaRPr lang="en-US" sz="2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39B8B4-6A08-4943-AE1F-4AF34DC4DFD2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1295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533400" y="2179637"/>
            <a:ext cx="8229600" cy="3611563"/>
          </a:xfrm>
        </p:spPr>
        <p:txBody>
          <a:bodyPr/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</a:t>
            </a:r>
          </a:p>
          <a:p>
            <a:pPr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memahami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aspek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hukum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kesehatan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UU RI No.36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tahun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2009</a:t>
            </a: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Aspek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hukum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kesehatan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734C17-A561-4758-9070-76BA6C0B0481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838200"/>
            <a:ext cx="8686800" cy="762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1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1920657"/>
            <a:ext cx="8229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dibagi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10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membahas</a:t>
            </a:r>
            <a:r>
              <a:rPr lang="en-US" sz="2800" dirty="0" smtClean="0"/>
              <a:t> </a:t>
            </a:r>
            <a:r>
              <a:rPr lang="en-US" sz="2800" dirty="0" err="1" smtClean="0"/>
              <a:t>kebijakan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peraturan</a:t>
            </a:r>
            <a:r>
              <a:rPr lang="en-US" sz="2800" dirty="0" smtClean="0"/>
              <a:t> </a:t>
            </a:r>
            <a:r>
              <a:rPr lang="en-US" sz="2800" dirty="0" err="1" smtClean="0"/>
              <a:t>pemerintah</a:t>
            </a:r>
            <a:r>
              <a:rPr lang="en-US" sz="2800" dirty="0" smtClean="0"/>
              <a:t> </a:t>
            </a:r>
            <a:r>
              <a:rPr lang="en-US" sz="2800" dirty="0" err="1" smtClean="0"/>
              <a:t>berkaitan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 smtClean="0"/>
              <a:t>kesehatan</a:t>
            </a:r>
            <a:endParaRPr lang="en-US" sz="2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39B8B4-6A08-4943-AE1F-4AF34DC4DFD2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990600"/>
            <a:ext cx="8686800" cy="762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UU RI NO.36/2009: KESEHATAN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2057400"/>
            <a:ext cx="7543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/>
              <a:t>Kesehatan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keadaan</a:t>
            </a:r>
            <a:r>
              <a:rPr lang="en-US" sz="3200" dirty="0" smtClean="0"/>
              <a:t> </a:t>
            </a:r>
            <a:r>
              <a:rPr lang="en-US" sz="3200" dirty="0" err="1" smtClean="0"/>
              <a:t>sehat</a:t>
            </a:r>
            <a:r>
              <a:rPr lang="en-US" sz="3200" dirty="0" smtClean="0"/>
              <a:t>, </a:t>
            </a:r>
            <a:r>
              <a:rPr lang="en-US" sz="3200" dirty="0" err="1" smtClean="0"/>
              <a:t>baik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fisik</a:t>
            </a:r>
            <a:r>
              <a:rPr lang="en-US" sz="3200" dirty="0" smtClean="0"/>
              <a:t>, mental, </a:t>
            </a:r>
            <a:r>
              <a:rPr lang="en-US" sz="3200" dirty="0" err="1" smtClean="0"/>
              <a:t>spritual</a:t>
            </a:r>
            <a:r>
              <a:rPr lang="en-US" sz="3200" dirty="0" smtClean="0"/>
              <a:t> </a:t>
            </a:r>
            <a:r>
              <a:rPr lang="en-US" sz="3200" dirty="0" err="1" smtClean="0"/>
              <a:t>maupun</a:t>
            </a:r>
            <a:r>
              <a:rPr lang="en-US" sz="3200" dirty="0" smtClean="0"/>
              <a:t> </a:t>
            </a:r>
            <a:r>
              <a:rPr lang="en-US" sz="3200" dirty="0" err="1" smtClean="0"/>
              <a:t>sosial</a:t>
            </a:r>
            <a:r>
              <a:rPr lang="en-US" sz="3200" dirty="0" smtClean="0"/>
              <a:t> yang </a:t>
            </a:r>
          </a:p>
          <a:p>
            <a:r>
              <a:rPr lang="en-US" sz="3200" dirty="0" err="1" smtClean="0"/>
              <a:t>memungkinkan</a:t>
            </a:r>
            <a:r>
              <a:rPr lang="en-US" sz="3200" dirty="0" smtClean="0"/>
              <a:t> </a:t>
            </a:r>
            <a:r>
              <a:rPr lang="en-US" sz="3200" dirty="0" err="1" smtClean="0"/>
              <a:t>setiap</a:t>
            </a:r>
            <a:r>
              <a:rPr lang="en-US" sz="3200" dirty="0" smtClean="0"/>
              <a:t> </a:t>
            </a:r>
            <a:r>
              <a:rPr lang="en-US" sz="3200" dirty="0" err="1" smtClean="0"/>
              <a:t>orang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hidup</a:t>
            </a:r>
            <a:r>
              <a:rPr lang="en-US" sz="3200" dirty="0" smtClean="0"/>
              <a:t> </a:t>
            </a:r>
            <a:r>
              <a:rPr lang="en-US" sz="3200" dirty="0" err="1" smtClean="0"/>
              <a:t>produktif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sosial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ekonomis</a:t>
            </a:r>
            <a:r>
              <a:rPr lang="en-US" sz="3200" dirty="0" smtClean="0"/>
              <a:t>. 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838200"/>
            <a:ext cx="8686800" cy="1143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TENAGA KESEHATAN</a:t>
            </a:r>
            <a:r>
              <a:rPr lang="en-US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8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8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4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UU RI NO.36/2009 TENAGA KESEHATAN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463F65-8A6D-4BF1-9F2D-7DBB6E35E8EE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2438400"/>
            <a:ext cx="8686800" cy="29718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sz="28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etiap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orang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yang </a:t>
            </a:r>
            <a:r>
              <a:rPr lang="en-US" sz="28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mengabdikan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dirinya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</a:t>
            </a:r>
            <a:r>
              <a:rPr lang="en-US" sz="2800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bidang</a:t>
            </a:r>
            <a:r>
              <a:rPr lang="en-US" sz="2800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lvl="0">
              <a:buFont typeface="Wingdings" pitchFamily="2" charset="2"/>
              <a:buChar char="Ø"/>
            </a:pP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Memiliki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pengetahuan</a:t>
            </a:r>
            <a:r>
              <a:rPr lang="en-US" sz="2800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atau</a:t>
            </a:r>
            <a:r>
              <a:rPr lang="en-US" sz="2800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ketrampilan</a:t>
            </a:r>
            <a:r>
              <a:rPr lang="en-US" sz="2800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maupun</a:t>
            </a:r>
            <a:r>
              <a:rPr lang="en-US" sz="2800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pendidikan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bidang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kesehatan</a:t>
            </a:r>
            <a:endParaRPr lang="en-US" sz="2800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Jenis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tertentu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memerlukan</a:t>
            </a:r>
            <a:r>
              <a:rPr lang="en-US" sz="2800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kewenangan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untuk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melakukan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upaya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kesehatan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2209800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en-US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/>
            </a:r>
            <a:br>
              <a:rPr lang="en-US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UU RI NO.36/2014: TENAGA KESEHATAN </a:t>
            </a:r>
            <a:b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(PASAL 11)</a:t>
            </a:r>
            <a:r>
              <a:rPr lang="en-US" sz="6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sz="6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ahoma" pitchFamily="34" charset="0"/>
                <a:cs typeface="Tahoma" pitchFamily="34" charset="0"/>
              </a:rPr>
            </a:br>
            <a:endParaRPr lang="en-US" sz="4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124200"/>
            <a:ext cx="8305800" cy="3276600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3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PEREKAM MEDIS DAN INFORMASI KESEHATAN</a:t>
            </a:r>
            <a:endParaRPr lang="en-US" sz="43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>
              <a:buNone/>
            </a:pPr>
            <a:endParaRPr lang="en-US" sz="48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>
              <a:buNone/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RUMPUN KETEKNISIAN MEDIS</a:t>
            </a:r>
            <a:r>
              <a:rPr lang="en-US" sz="40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40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A1ABC-1DA4-48EE-98E3-025738B8DCEA}" type="datetime1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FD63-1E96-468E-A91B-C054124C5C3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343400" y="2514600"/>
            <a:ext cx="381000" cy="6096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343400" y="4648200"/>
            <a:ext cx="381000" cy="6096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1295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FASILITAS PELAYANAN KESEHATAN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057400"/>
            <a:ext cx="8305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/>
              <a:t>Fasilitas</a:t>
            </a:r>
            <a:r>
              <a:rPr lang="en-US" sz="3200" dirty="0" smtClean="0"/>
              <a:t> </a:t>
            </a:r>
            <a:r>
              <a:rPr lang="en-US" sz="3200" dirty="0" err="1" smtClean="0"/>
              <a:t>pelayanan</a:t>
            </a:r>
            <a:r>
              <a:rPr lang="en-US" sz="3200" dirty="0" smtClean="0"/>
              <a:t> </a:t>
            </a:r>
            <a:r>
              <a:rPr lang="en-US" sz="3200" dirty="0" err="1" smtClean="0"/>
              <a:t>kesehatan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alat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/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tempat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</a:p>
          <a:p>
            <a:r>
              <a:rPr lang="en-US" sz="3200" dirty="0" err="1" smtClean="0"/>
              <a:t>menyelenggarakan</a:t>
            </a:r>
            <a:r>
              <a:rPr lang="en-US" sz="3200" dirty="0" smtClean="0"/>
              <a:t> </a:t>
            </a:r>
            <a:r>
              <a:rPr lang="en-US" sz="3200" dirty="0" err="1" smtClean="0"/>
              <a:t>upaya</a:t>
            </a:r>
            <a:r>
              <a:rPr lang="en-US" sz="3200" dirty="0" smtClean="0"/>
              <a:t> </a:t>
            </a:r>
            <a:r>
              <a:rPr lang="en-US" sz="3200" dirty="0" err="1" smtClean="0"/>
              <a:t>pelayanan</a:t>
            </a:r>
            <a:r>
              <a:rPr lang="en-US" sz="3200" dirty="0" smtClean="0"/>
              <a:t> </a:t>
            </a:r>
            <a:r>
              <a:rPr lang="en-US" sz="3200" dirty="0" err="1" smtClean="0"/>
              <a:t>kesehatan</a:t>
            </a:r>
            <a:r>
              <a:rPr lang="en-US" sz="3200" dirty="0" smtClean="0"/>
              <a:t>, </a:t>
            </a:r>
            <a:r>
              <a:rPr lang="en-US" sz="3200" dirty="0" err="1" smtClean="0"/>
              <a:t>baik</a:t>
            </a:r>
            <a:r>
              <a:rPr lang="en-US" sz="3200" dirty="0" smtClean="0"/>
              <a:t> </a:t>
            </a:r>
            <a:r>
              <a:rPr lang="en-US" sz="3200" dirty="0" err="1" smtClean="0"/>
              <a:t>promotif</a:t>
            </a:r>
            <a:r>
              <a:rPr lang="en-US" sz="3200" dirty="0" smtClean="0"/>
              <a:t>, </a:t>
            </a:r>
            <a:r>
              <a:rPr lang="en-US" sz="3200" dirty="0" err="1" smtClean="0"/>
              <a:t>preventif</a:t>
            </a:r>
            <a:r>
              <a:rPr lang="en-US" sz="3200" dirty="0" smtClean="0"/>
              <a:t>, </a:t>
            </a:r>
            <a:r>
              <a:rPr lang="en-US" sz="3200" dirty="0" err="1" smtClean="0"/>
              <a:t>kuratif</a:t>
            </a:r>
            <a:r>
              <a:rPr lang="en-US" sz="3200" dirty="0" smtClean="0"/>
              <a:t> </a:t>
            </a:r>
            <a:r>
              <a:rPr lang="en-US" sz="3200" dirty="0" err="1" smtClean="0"/>
              <a:t>maupun</a:t>
            </a:r>
            <a:r>
              <a:rPr lang="en-US" sz="3200" dirty="0" smtClean="0"/>
              <a:t> </a:t>
            </a:r>
            <a:r>
              <a:rPr lang="en-US" sz="3200" dirty="0" err="1" smtClean="0"/>
              <a:t>rehabilitatif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pemerintah</a:t>
            </a:r>
            <a:r>
              <a:rPr lang="en-US" sz="3200" dirty="0" smtClean="0"/>
              <a:t>, </a:t>
            </a:r>
            <a:r>
              <a:rPr lang="en-US" sz="3200" dirty="0" err="1" smtClean="0"/>
              <a:t>pemerintah</a:t>
            </a:r>
            <a:r>
              <a:rPr lang="en-US" sz="3200" dirty="0" smtClean="0"/>
              <a:t> </a:t>
            </a:r>
            <a:r>
              <a:rPr lang="en-US" sz="3200" dirty="0" err="1" smtClean="0"/>
              <a:t>daerah</a:t>
            </a:r>
            <a:r>
              <a:rPr lang="en-US" sz="3200" dirty="0" smtClean="0"/>
              <a:t>, </a:t>
            </a:r>
            <a:r>
              <a:rPr lang="en-US" sz="3200" dirty="0" err="1" smtClean="0"/>
              <a:t>dan</a:t>
            </a:r>
            <a:r>
              <a:rPr lang="en-US" sz="3200" dirty="0" smtClean="0"/>
              <a:t>/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masyarakat</a:t>
            </a:r>
            <a:r>
              <a:rPr lang="en-US" sz="3200" dirty="0" smtClean="0"/>
              <a:t>. </a:t>
            </a:r>
            <a:endParaRPr lang="en-US" sz="3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674C4D-94C2-4EE8-AECB-D58F04281C32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990600"/>
            <a:ext cx="8686800" cy="762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UU KESEHATAN PASAL 23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967567"/>
            <a:ext cx="84582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(1) </a:t>
            </a:r>
            <a:r>
              <a:rPr lang="en-US" sz="2000" dirty="0" err="1" smtClean="0"/>
              <a:t>Tenaga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</a:t>
            </a:r>
            <a:r>
              <a:rPr lang="en-US" sz="2000" dirty="0" err="1" smtClean="0"/>
              <a:t>berwenang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menyelenggarakan</a:t>
            </a:r>
            <a:r>
              <a:rPr lang="en-US" sz="2000" dirty="0" smtClean="0"/>
              <a:t> </a:t>
            </a:r>
            <a:r>
              <a:rPr lang="en-US" sz="2000" dirty="0" err="1" smtClean="0"/>
              <a:t>yankes</a:t>
            </a:r>
            <a:r>
              <a:rPr lang="en-US" sz="2000" dirty="0" smtClean="0"/>
              <a:t>. </a:t>
            </a:r>
          </a:p>
          <a:p>
            <a:r>
              <a:rPr lang="en-US" sz="2000" dirty="0" smtClean="0"/>
              <a:t>(2) </a:t>
            </a:r>
            <a:r>
              <a:rPr lang="en-US" sz="2000" dirty="0" err="1" smtClean="0"/>
              <a:t>Kewenangan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menyelenggarakan</a:t>
            </a:r>
            <a:r>
              <a:rPr lang="en-US" sz="2000" dirty="0" smtClean="0"/>
              <a:t> </a:t>
            </a:r>
            <a:r>
              <a:rPr lang="en-US" sz="2000" dirty="0" err="1" smtClean="0"/>
              <a:t>yankes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sebagaimana</a:t>
            </a:r>
            <a:r>
              <a:rPr lang="en-US" sz="2000" dirty="0" smtClean="0"/>
              <a:t>   </a:t>
            </a:r>
          </a:p>
          <a:p>
            <a:r>
              <a:rPr lang="en-US" sz="2000" dirty="0" smtClean="0"/>
              <a:t>     </a:t>
            </a:r>
            <a:r>
              <a:rPr lang="en-US" sz="2000" dirty="0" err="1" smtClean="0"/>
              <a:t>dimaksud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ayat</a:t>
            </a:r>
            <a:r>
              <a:rPr lang="en-US" sz="2000" dirty="0" smtClean="0"/>
              <a:t> </a:t>
            </a:r>
            <a:r>
              <a:rPr lang="en-US" dirty="0" smtClean="0"/>
              <a:t>(1)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u="sng" dirty="0" err="1" smtClean="0"/>
              <a:t>bidang</a:t>
            </a:r>
            <a:r>
              <a:rPr lang="en-US" u="sng" dirty="0" smtClean="0"/>
              <a:t> </a:t>
            </a:r>
            <a:r>
              <a:rPr lang="en-US" u="sng" dirty="0" err="1" smtClean="0"/>
              <a:t>keahlian</a:t>
            </a:r>
            <a:r>
              <a:rPr lang="en-US" u="sng" dirty="0" smtClean="0"/>
              <a:t> </a:t>
            </a:r>
            <a:r>
              <a:rPr lang="en-US" dirty="0" smtClean="0"/>
              <a:t>yang </a:t>
            </a:r>
          </a:p>
          <a:p>
            <a:r>
              <a:rPr lang="en-US" sz="2000" dirty="0" smtClean="0"/>
              <a:t>     </a:t>
            </a:r>
            <a:r>
              <a:rPr lang="en-US" sz="2000" dirty="0" err="1" smtClean="0"/>
              <a:t>dimiliki</a:t>
            </a:r>
            <a:r>
              <a:rPr lang="en-US" sz="2000" dirty="0" smtClean="0"/>
              <a:t>. </a:t>
            </a:r>
          </a:p>
          <a:p>
            <a:r>
              <a:rPr lang="en-US" dirty="0" smtClean="0"/>
              <a:t>(3)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menyelenggarakan</a:t>
            </a:r>
            <a:r>
              <a:rPr lang="en-US" dirty="0" smtClean="0"/>
              <a:t> </a:t>
            </a:r>
            <a:r>
              <a:rPr lang="en-US" dirty="0" err="1" smtClean="0"/>
              <a:t>yankes</a:t>
            </a:r>
            <a:r>
              <a:rPr lang="en-US" dirty="0" smtClean="0"/>
              <a:t>,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u="sng" dirty="0" err="1" smtClean="0"/>
              <a:t>memiliki</a:t>
            </a:r>
            <a:r>
              <a:rPr lang="en-US" u="sng" dirty="0" smtClean="0"/>
              <a:t> </a:t>
            </a:r>
            <a:r>
              <a:rPr lang="en-US" u="sng" dirty="0" err="1" smtClean="0"/>
              <a:t>izin</a:t>
            </a:r>
            <a:r>
              <a:rPr lang="en-US" u="sng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</a:t>
            </a:r>
            <a:r>
              <a:rPr lang="en-US" dirty="0" err="1" smtClean="0"/>
              <a:t>pemerintah</a:t>
            </a:r>
            <a:r>
              <a:rPr lang="en-US" dirty="0" smtClean="0"/>
              <a:t>. </a:t>
            </a:r>
          </a:p>
          <a:p>
            <a:r>
              <a:rPr lang="en-US" dirty="0" smtClean="0"/>
              <a:t>(4)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yankes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(1) </a:t>
            </a:r>
            <a:r>
              <a:rPr lang="en-US" u="sng" dirty="0" err="1" smtClean="0"/>
              <a:t>dilarang</a:t>
            </a:r>
            <a:r>
              <a:rPr lang="en-US" u="sng" dirty="0" smtClean="0"/>
              <a:t> </a:t>
            </a:r>
          </a:p>
          <a:p>
            <a:r>
              <a:rPr lang="en-US" dirty="0" smtClean="0"/>
              <a:t>     </a:t>
            </a:r>
            <a:r>
              <a:rPr lang="en-US" u="sng" dirty="0" err="1" smtClean="0"/>
              <a:t>mengutamakan</a:t>
            </a:r>
            <a:r>
              <a:rPr lang="en-US" u="sng" dirty="0" smtClean="0"/>
              <a:t> </a:t>
            </a:r>
            <a:r>
              <a:rPr lang="en-US" u="sng" dirty="0" err="1" smtClean="0"/>
              <a:t>kepentingan</a:t>
            </a:r>
            <a:r>
              <a:rPr lang="en-US" u="sng" dirty="0" smtClean="0"/>
              <a:t> yang </a:t>
            </a:r>
            <a:r>
              <a:rPr lang="en-US" u="sng" dirty="0" err="1" smtClean="0"/>
              <a:t>bernilai</a:t>
            </a:r>
            <a:r>
              <a:rPr lang="en-US" u="sng" dirty="0" smtClean="0"/>
              <a:t> </a:t>
            </a:r>
            <a:r>
              <a:rPr lang="en-US" u="sng" dirty="0" err="1" smtClean="0"/>
              <a:t>materi</a:t>
            </a:r>
            <a:r>
              <a:rPr lang="en-US" dirty="0" smtClean="0"/>
              <a:t>. </a:t>
            </a:r>
          </a:p>
          <a:p>
            <a:r>
              <a:rPr lang="en-US" dirty="0" smtClean="0"/>
              <a:t>(5)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perizinan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(3) </a:t>
            </a:r>
            <a:r>
              <a:rPr lang="en-US" dirty="0" err="1" smtClean="0"/>
              <a:t>diatur</a:t>
            </a:r>
            <a:r>
              <a:rPr lang="en-US" dirty="0" smtClean="0"/>
              <a:t>   </a:t>
            </a:r>
          </a:p>
          <a:p>
            <a:r>
              <a:rPr lang="en-US" dirty="0" smtClean="0"/>
              <a:t>   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5B115E-A498-4C39-976F-6CA9300CBA48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990600"/>
            <a:ext cx="8686800" cy="762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UU KESEHATAN PASAL 27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2057400"/>
            <a:ext cx="7543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/>
              <a:t>Tenaga</a:t>
            </a:r>
            <a:r>
              <a:rPr lang="en-US" sz="3200" dirty="0" smtClean="0"/>
              <a:t> </a:t>
            </a:r>
            <a:r>
              <a:rPr lang="en-US" sz="3200" dirty="0" err="1" smtClean="0"/>
              <a:t>kesehatan</a:t>
            </a:r>
            <a:r>
              <a:rPr lang="en-US" sz="3200" dirty="0" smtClean="0"/>
              <a:t> </a:t>
            </a:r>
            <a:r>
              <a:rPr lang="en-US" sz="3200" dirty="0" err="1" smtClean="0"/>
              <a:t>berhak</a:t>
            </a:r>
            <a:r>
              <a:rPr lang="en-US" sz="3200" dirty="0" smtClean="0"/>
              <a:t> </a:t>
            </a:r>
            <a:r>
              <a:rPr lang="en-US" sz="3200" dirty="0" err="1" smtClean="0"/>
              <a:t>mendapatkan</a:t>
            </a:r>
            <a:r>
              <a:rPr lang="en-US" sz="3200" dirty="0" smtClean="0"/>
              <a:t> </a:t>
            </a:r>
            <a:r>
              <a:rPr lang="en-US" sz="3200" dirty="0" err="1" smtClean="0"/>
              <a:t>imbalan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pelindungan</a:t>
            </a:r>
            <a:r>
              <a:rPr lang="en-US" sz="3200" dirty="0" smtClean="0"/>
              <a:t> </a:t>
            </a:r>
            <a:r>
              <a:rPr lang="en-US" sz="3200" dirty="0" err="1" smtClean="0"/>
              <a:t>hukum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melaksanakan</a:t>
            </a:r>
            <a:r>
              <a:rPr lang="en-US" sz="3200" dirty="0" smtClean="0"/>
              <a:t> </a:t>
            </a:r>
          </a:p>
          <a:p>
            <a:r>
              <a:rPr lang="en-US" sz="3200" dirty="0" err="1" smtClean="0"/>
              <a:t>tugas</a:t>
            </a:r>
            <a:r>
              <a:rPr lang="en-US" sz="3200" dirty="0" smtClean="0"/>
              <a:t> </a:t>
            </a:r>
            <a:r>
              <a:rPr lang="en-US" sz="3200" dirty="0" err="1" smtClean="0"/>
              <a:t>sesuai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profesinya</a:t>
            </a:r>
            <a:r>
              <a:rPr lang="en-US" sz="3200" dirty="0" smtClean="0"/>
              <a:t>. </a:t>
            </a:r>
            <a:endParaRPr lang="en-US" sz="3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39B8B4-6A08-4943-AE1F-4AF34DC4DFD2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86800" cy="762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UU KESEHATAN PASAL 30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692057"/>
            <a:ext cx="84582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(1) </a:t>
            </a:r>
            <a:r>
              <a:rPr lang="en-US" sz="2800" dirty="0" err="1" smtClean="0"/>
              <a:t>Fasyankes</a:t>
            </a:r>
            <a:r>
              <a:rPr lang="en-US" sz="2800" dirty="0" smtClean="0"/>
              <a:t>, </a:t>
            </a:r>
            <a:r>
              <a:rPr lang="en-US" sz="2800" dirty="0" err="1" smtClean="0"/>
              <a:t>menurut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pelayanannya</a:t>
            </a:r>
            <a:r>
              <a:rPr lang="en-US" sz="2800" dirty="0" smtClean="0"/>
              <a:t> </a:t>
            </a:r>
            <a:r>
              <a:rPr lang="en-US" sz="2800" dirty="0" err="1" smtClean="0"/>
              <a:t>terdiri</a:t>
            </a:r>
            <a:r>
              <a:rPr lang="en-US" sz="2800" dirty="0" smtClean="0"/>
              <a:t>: </a:t>
            </a:r>
          </a:p>
          <a:p>
            <a:pPr lvl="1"/>
            <a:r>
              <a:rPr lang="en-US" sz="2800" dirty="0" smtClean="0"/>
              <a:t>a.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kesehatan</a:t>
            </a:r>
            <a:r>
              <a:rPr lang="en-US" sz="2800" dirty="0" smtClean="0"/>
              <a:t> </a:t>
            </a:r>
            <a:r>
              <a:rPr lang="en-US" sz="2800" dirty="0" err="1" smtClean="0"/>
              <a:t>perseorangan</a:t>
            </a:r>
            <a:r>
              <a:rPr lang="en-US" sz="2800" dirty="0" smtClean="0"/>
              <a:t>;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</a:p>
          <a:p>
            <a:pPr lvl="1"/>
            <a:r>
              <a:rPr lang="en-US" sz="2800" dirty="0" smtClean="0"/>
              <a:t>b.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kesehatan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(2) </a:t>
            </a:r>
            <a:r>
              <a:rPr lang="en-US" sz="2800" dirty="0" err="1" smtClean="0"/>
              <a:t>Fasyankes</a:t>
            </a:r>
            <a:r>
              <a:rPr lang="en-US" sz="2800" dirty="0" smtClean="0"/>
              <a:t> </a:t>
            </a:r>
            <a:r>
              <a:rPr lang="en-US" sz="2800" dirty="0" err="1" smtClean="0"/>
              <a:t>sbgm</a:t>
            </a:r>
            <a:r>
              <a:rPr lang="en-US" sz="2800" dirty="0" smtClean="0"/>
              <a:t> </a:t>
            </a:r>
            <a:r>
              <a:rPr lang="en-US" sz="2800" dirty="0" err="1" smtClean="0"/>
              <a:t>dimaksud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ayat</a:t>
            </a:r>
            <a:r>
              <a:rPr lang="en-US" sz="2800" dirty="0" smtClean="0"/>
              <a:t> (1): </a:t>
            </a:r>
          </a:p>
          <a:p>
            <a:pPr lvl="1"/>
            <a:r>
              <a:rPr lang="en-US" sz="2800" dirty="0" smtClean="0"/>
              <a:t>a.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kesehatan</a:t>
            </a:r>
            <a:r>
              <a:rPr lang="en-US" sz="2800" dirty="0" smtClean="0"/>
              <a:t> </a:t>
            </a:r>
            <a:r>
              <a:rPr lang="en-US" sz="2800" dirty="0" err="1" smtClean="0"/>
              <a:t>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pertama</a:t>
            </a:r>
            <a:r>
              <a:rPr lang="en-US" sz="2800" dirty="0" smtClean="0"/>
              <a:t>; </a:t>
            </a:r>
          </a:p>
          <a:p>
            <a:pPr lvl="1"/>
            <a:r>
              <a:rPr lang="en-US" sz="2800" dirty="0" smtClean="0"/>
              <a:t>b.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kesehatan</a:t>
            </a:r>
            <a:r>
              <a:rPr lang="en-US" sz="2800" dirty="0" smtClean="0"/>
              <a:t> </a:t>
            </a:r>
            <a:r>
              <a:rPr lang="en-US" sz="2800" dirty="0" err="1" smtClean="0"/>
              <a:t>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kedua</a:t>
            </a:r>
            <a:r>
              <a:rPr lang="en-US" sz="2800" dirty="0" smtClean="0"/>
              <a:t>;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</a:p>
          <a:p>
            <a:pPr lvl="1"/>
            <a:r>
              <a:rPr lang="en-US" sz="2800" dirty="0" smtClean="0"/>
              <a:t>c.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kesehatan</a:t>
            </a:r>
            <a:r>
              <a:rPr lang="en-US" sz="2800" dirty="0" smtClean="0"/>
              <a:t> </a:t>
            </a:r>
            <a:r>
              <a:rPr lang="en-US" sz="2800" dirty="0" err="1" smtClean="0"/>
              <a:t>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ketiga</a:t>
            </a:r>
            <a:endParaRPr lang="en-US" sz="2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69AC7B-D296-425E-B867-23436A8B8858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1500</TotalTime>
  <Words>1046</Words>
  <Application>Microsoft Office PowerPoint</Application>
  <PresentationFormat>On-screen Show (4:3)</PresentationFormat>
  <Paragraphs>177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KEMAMPUAN YANG DIHARAPKAN</vt:lpstr>
      <vt:lpstr> UU RI NO.36/2009: KESEHATAN</vt:lpstr>
      <vt:lpstr> TENAGA KESEHATAN  UU RI NO.36/2009 TENAGA KESEHATAN</vt:lpstr>
      <vt:lpstr>  UU RI NO.36/2014: TENAGA KESEHATAN  (PASAL 11) </vt:lpstr>
      <vt:lpstr> FASILITAS PELAYANAN KESEHATAN</vt:lpstr>
      <vt:lpstr> UU KESEHATAN PASAL 23</vt:lpstr>
      <vt:lpstr> UU KESEHATAN PASAL 27</vt:lpstr>
      <vt:lpstr>UU KESEHATAN PASAL 30</vt:lpstr>
      <vt:lpstr>UU KESEHATAN PASAL 32</vt:lpstr>
      <vt:lpstr> UU KESEHATAN PASAL 34</vt:lpstr>
      <vt:lpstr> UU KESEHATAN PASAL 56</vt:lpstr>
      <vt:lpstr> UU KESEHATAN PASAL 57</vt:lpstr>
      <vt:lpstr> UU KESEHATAN PASAL 58</vt:lpstr>
      <vt:lpstr> UU KESEHATAN PASAL 189</vt:lpstr>
      <vt:lpstr> UU KESEHATAN PASAL 189</vt:lpstr>
      <vt:lpstr> UU KESEHATAN PASAL 189</vt:lpstr>
      <vt:lpstr> KETENTUAN PIDANA PASAL 190</vt:lpstr>
      <vt:lpstr> UU KESEHATAN PASAL 190</vt:lpstr>
      <vt:lpstr> TUGAS 1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Siswati</cp:lastModifiedBy>
  <cp:revision>307</cp:revision>
  <dcterms:created xsi:type="dcterms:W3CDTF">2010-08-24T06:47:44Z</dcterms:created>
  <dcterms:modified xsi:type="dcterms:W3CDTF">2017-09-24T13:35:45Z</dcterms:modified>
</cp:coreProperties>
</file>