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6" r:id="rId2"/>
    <p:sldId id="335" r:id="rId3"/>
    <p:sldId id="622" r:id="rId4"/>
    <p:sldId id="420" r:id="rId5"/>
    <p:sldId id="681" r:id="rId6"/>
    <p:sldId id="682" r:id="rId7"/>
    <p:sldId id="683" r:id="rId8"/>
    <p:sldId id="684" r:id="rId9"/>
    <p:sldId id="685" r:id="rId10"/>
    <p:sldId id="686" r:id="rId11"/>
    <p:sldId id="475" r:id="rId12"/>
    <p:sldId id="687" r:id="rId13"/>
    <p:sldId id="688" r:id="rId14"/>
    <p:sldId id="689" r:id="rId15"/>
    <p:sldId id="690" r:id="rId16"/>
    <p:sldId id="480" r:id="rId17"/>
    <p:sldId id="691" r:id="rId18"/>
    <p:sldId id="692" r:id="rId19"/>
    <p:sldId id="696" r:id="rId20"/>
    <p:sldId id="697" r:id="rId21"/>
    <p:sldId id="698" r:id="rId22"/>
    <p:sldId id="699" r:id="rId23"/>
    <p:sldId id="700" r:id="rId24"/>
    <p:sldId id="701" r:id="rId25"/>
    <p:sldId id="702" r:id="rId26"/>
    <p:sldId id="703" r:id="rId27"/>
    <p:sldId id="704" r:id="rId28"/>
    <p:sldId id="706" r:id="rId29"/>
    <p:sldId id="707" r:id="rId30"/>
    <p:sldId id="708" r:id="rId31"/>
    <p:sldId id="709" r:id="rId32"/>
    <p:sldId id="705" r:id="rId33"/>
    <p:sldId id="67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71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26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80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34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2" autoAdjust="0"/>
    <p:restoredTop sz="93190" autoAdjust="0"/>
  </p:normalViewPr>
  <p:slideViewPr>
    <p:cSldViewPr>
      <p:cViewPr>
        <p:scale>
          <a:sx n="87" d="100"/>
          <a:sy n="87" d="100"/>
        </p:scale>
        <p:origin x="-90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2B903-64ED-40B7-B49E-981745A17C1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0CA4C8-578B-407B-9E1E-C30B76380F75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 pitchFamily="34" charset="0"/>
              <a:cs typeface="Tahoma" pitchFamily="34" charset="0"/>
            </a:rPr>
            <a:t>PASAL 46</a:t>
          </a:r>
          <a:endParaRPr lang="en-US" sz="2400" b="1" dirty="0">
            <a:solidFill>
              <a:srgbClr val="FFC000"/>
            </a:solidFill>
            <a:latin typeface="Tahoma" pitchFamily="34" charset="0"/>
            <a:cs typeface="Tahoma" pitchFamily="34" charset="0"/>
          </a:endParaRPr>
        </a:p>
      </dgm:t>
    </dgm:pt>
    <dgm:pt modelId="{3A36A1A5-875E-4673-A663-276E62A88AD5}" type="parTrans" cxnId="{5B220334-5997-40E2-8455-5BB388A2D171}">
      <dgm:prSet/>
      <dgm:spPr/>
      <dgm:t>
        <a:bodyPr/>
        <a:lstStyle/>
        <a:p>
          <a:endParaRPr lang="en-US"/>
        </a:p>
      </dgm:t>
    </dgm:pt>
    <dgm:pt modelId="{EC8525CD-CF40-458E-B0E1-AC3BCA25D639}" type="sibTrans" cxnId="{5B220334-5997-40E2-8455-5BB388A2D171}">
      <dgm:prSet/>
      <dgm:spPr/>
      <dgm:t>
        <a:bodyPr/>
        <a:lstStyle/>
        <a:p>
          <a:endParaRPr lang="en-US"/>
        </a:p>
      </dgm:t>
    </dgm:pt>
    <dgm:pt modelId="{C113585E-3FB9-4065-8FCA-C1D35CE92CD7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Setiap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dr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/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drg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  <a:sym typeface="Wingdings" pitchFamily="2" charset="2"/>
            </a:rPr>
            <a:t>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wajib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membuat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RM</a:t>
          </a:r>
          <a:endParaRPr lang="en-US" sz="2800" dirty="0">
            <a:solidFill>
              <a:schemeClr val="tx1"/>
            </a:solidFill>
          </a:endParaRPr>
        </a:p>
      </dgm:t>
    </dgm:pt>
    <dgm:pt modelId="{5F1D78F5-946B-4819-9902-A0F5A418572F}" type="parTrans" cxnId="{534EBA45-1603-412E-98E8-CD5AA927BBD2}">
      <dgm:prSet/>
      <dgm:spPr/>
      <dgm:t>
        <a:bodyPr/>
        <a:lstStyle/>
        <a:p>
          <a:endParaRPr lang="en-US"/>
        </a:p>
      </dgm:t>
    </dgm:pt>
    <dgm:pt modelId="{399889C1-23AA-4D4E-8727-383B9FEC0932}" type="sibTrans" cxnId="{534EBA45-1603-412E-98E8-CD5AA927BBD2}">
      <dgm:prSet/>
      <dgm:spPr/>
      <dgm:t>
        <a:bodyPr/>
        <a:lstStyle/>
        <a:p>
          <a:endParaRPr lang="en-US"/>
        </a:p>
      </dgm:t>
    </dgm:pt>
    <dgm:pt modelId="{16B05729-A774-4176-9469-D741C845E0C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RM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harus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segera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dilengkapi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stl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pasien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menerima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yankes</a:t>
          </a:r>
          <a:endParaRPr lang="en-US" sz="2800" dirty="0" smtClean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1BE7A686-69B7-4510-B717-5DDBC72A149D}" type="parTrans" cxnId="{00BF996C-1A19-4100-824E-37FAC1FE4261}">
      <dgm:prSet/>
      <dgm:spPr/>
      <dgm:t>
        <a:bodyPr/>
        <a:lstStyle/>
        <a:p>
          <a:endParaRPr lang="en-US"/>
        </a:p>
      </dgm:t>
    </dgm:pt>
    <dgm:pt modelId="{2953C2A9-6D1B-4E01-A140-4D34B3AE4516}" type="sibTrans" cxnId="{00BF996C-1A19-4100-824E-37FAC1FE4261}">
      <dgm:prSet/>
      <dgm:spPr/>
      <dgm:t>
        <a:bodyPr/>
        <a:lstStyle/>
        <a:p>
          <a:endParaRPr lang="en-US"/>
        </a:p>
      </dgm:t>
    </dgm:pt>
    <dgm:pt modelId="{951B79CA-0754-4E07-978B-154BE104FBB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Setiap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catatan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RM: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dibubuhi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nama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,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waktu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&amp; td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tgn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petugas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pemberi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pelayanan</a:t>
          </a:r>
          <a:endParaRPr lang="en-US" sz="1800" dirty="0" smtClean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9F02537F-26C6-4ABB-86CF-76A1B777384E}" type="parTrans" cxnId="{82AD07C6-5303-4C95-BEE2-06A25B814253}">
      <dgm:prSet/>
      <dgm:spPr/>
      <dgm:t>
        <a:bodyPr/>
        <a:lstStyle/>
        <a:p>
          <a:endParaRPr lang="en-US"/>
        </a:p>
      </dgm:t>
    </dgm:pt>
    <dgm:pt modelId="{369D06B7-9399-48EF-8FA5-0BD0966D8DA7}" type="sibTrans" cxnId="{82AD07C6-5303-4C95-BEE2-06A25B814253}">
      <dgm:prSet/>
      <dgm:spPr/>
      <dgm:t>
        <a:bodyPr/>
        <a:lstStyle/>
        <a:p>
          <a:endParaRPr lang="en-US"/>
        </a:p>
      </dgm:t>
    </dgm:pt>
    <dgm:pt modelId="{1D0C86E1-1E1F-47E9-B9A1-6291A57865D8}" type="pres">
      <dgm:prSet presAssocID="{ECE2B903-64ED-40B7-B49E-981745A17C1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34E888-C431-402F-AED9-2C2202DCACF2}" type="pres">
      <dgm:prSet presAssocID="{300CA4C8-578B-407B-9E1E-C30B76380F75}" presName="comp" presStyleCnt="0"/>
      <dgm:spPr/>
    </dgm:pt>
    <dgm:pt modelId="{0B5D3964-E7FD-4F03-BD05-A1919A390C6E}" type="pres">
      <dgm:prSet presAssocID="{300CA4C8-578B-407B-9E1E-C30B76380F75}" presName="box" presStyleLbl="node1" presStyleIdx="0" presStyleCnt="1"/>
      <dgm:spPr/>
      <dgm:t>
        <a:bodyPr/>
        <a:lstStyle/>
        <a:p>
          <a:endParaRPr lang="en-US"/>
        </a:p>
      </dgm:t>
    </dgm:pt>
    <dgm:pt modelId="{31006DAA-EE60-441F-8D68-4A396DC4BFAB}" type="pres">
      <dgm:prSet presAssocID="{300CA4C8-578B-407B-9E1E-C30B76380F75}" presName="img" presStyleLbl="fgImgPlace1" presStyleIdx="0" presStyleCnt="1" custFlipVert="1" custScaleX="93578" custScaleY="58962" custLinFactNeighborX="-3193" custLinFactNeighborY="81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B7A643-7AB0-45D4-BB41-223A5632FBFE}" type="pres">
      <dgm:prSet presAssocID="{300CA4C8-578B-407B-9E1E-C30B76380F75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F15676-ECB9-4CBD-82D2-6C98D6FFCB86}" type="presOf" srcId="{300CA4C8-578B-407B-9E1E-C30B76380F75}" destId="{0B5D3964-E7FD-4F03-BD05-A1919A390C6E}" srcOrd="0" destOrd="0" presId="urn:microsoft.com/office/officeart/2005/8/layout/vList4"/>
    <dgm:cxn modelId="{5B295DD1-AE59-46DF-BAB9-0015F9AD5DB7}" type="presOf" srcId="{951B79CA-0754-4E07-978B-154BE104FBBD}" destId="{0B5D3964-E7FD-4F03-BD05-A1919A390C6E}" srcOrd="0" destOrd="3" presId="urn:microsoft.com/office/officeart/2005/8/layout/vList4"/>
    <dgm:cxn modelId="{534EBA45-1603-412E-98E8-CD5AA927BBD2}" srcId="{300CA4C8-578B-407B-9E1E-C30B76380F75}" destId="{C113585E-3FB9-4065-8FCA-C1D35CE92CD7}" srcOrd="0" destOrd="0" parTransId="{5F1D78F5-946B-4819-9902-A0F5A418572F}" sibTransId="{399889C1-23AA-4D4E-8727-383B9FEC0932}"/>
    <dgm:cxn modelId="{C033BB97-48CA-4B3A-B63F-15AF6A09B3BF}" type="presOf" srcId="{300CA4C8-578B-407B-9E1E-C30B76380F75}" destId="{25B7A643-7AB0-45D4-BB41-223A5632FBFE}" srcOrd="1" destOrd="0" presId="urn:microsoft.com/office/officeart/2005/8/layout/vList4"/>
    <dgm:cxn modelId="{00BF996C-1A19-4100-824E-37FAC1FE4261}" srcId="{300CA4C8-578B-407B-9E1E-C30B76380F75}" destId="{16B05729-A774-4176-9469-D741C845E0C7}" srcOrd="1" destOrd="0" parTransId="{1BE7A686-69B7-4510-B717-5DDBC72A149D}" sibTransId="{2953C2A9-6D1B-4E01-A140-4D34B3AE4516}"/>
    <dgm:cxn modelId="{A38AACB2-055C-49DF-B8A0-E389C1A9B215}" type="presOf" srcId="{951B79CA-0754-4E07-978B-154BE104FBBD}" destId="{25B7A643-7AB0-45D4-BB41-223A5632FBFE}" srcOrd="1" destOrd="3" presId="urn:microsoft.com/office/officeart/2005/8/layout/vList4"/>
    <dgm:cxn modelId="{D02358A5-068B-4A7E-98B6-7E5D0DDF4EBD}" type="presOf" srcId="{16B05729-A774-4176-9469-D741C845E0C7}" destId="{0B5D3964-E7FD-4F03-BD05-A1919A390C6E}" srcOrd="0" destOrd="2" presId="urn:microsoft.com/office/officeart/2005/8/layout/vList4"/>
    <dgm:cxn modelId="{E83F1A91-041D-4C82-81C8-0E27088A3A90}" type="presOf" srcId="{16B05729-A774-4176-9469-D741C845E0C7}" destId="{25B7A643-7AB0-45D4-BB41-223A5632FBFE}" srcOrd="1" destOrd="2" presId="urn:microsoft.com/office/officeart/2005/8/layout/vList4"/>
    <dgm:cxn modelId="{6C952682-5575-4534-8FBE-7761172DD9CC}" type="presOf" srcId="{ECE2B903-64ED-40B7-B49E-981745A17C12}" destId="{1D0C86E1-1E1F-47E9-B9A1-6291A57865D8}" srcOrd="0" destOrd="0" presId="urn:microsoft.com/office/officeart/2005/8/layout/vList4"/>
    <dgm:cxn modelId="{0B6D9681-ADD1-4788-AC18-1546365E7FE5}" type="presOf" srcId="{C113585E-3FB9-4065-8FCA-C1D35CE92CD7}" destId="{25B7A643-7AB0-45D4-BB41-223A5632FBFE}" srcOrd="1" destOrd="1" presId="urn:microsoft.com/office/officeart/2005/8/layout/vList4"/>
    <dgm:cxn modelId="{5B220334-5997-40E2-8455-5BB388A2D171}" srcId="{ECE2B903-64ED-40B7-B49E-981745A17C12}" destId="{300CA4C8-578B-407B-9E1E-C30B76380F75}" srcOrd="0" destOrd="0" parTransId="{3A36A1A5-875E-4673-A663-276E62A88AD5}" sibTransId="{EC8525CD-CF40-458E-B0E1-AC3BCA25D639}"/>
    <dgm:cxn modelId="{B4A1FD67-ADC1-4819-8ED5-3878B2AF0DA5}" type="presOf" srcId="{C113585E-3FB9-4065-8FCA-C1D35CE92CD7}" destId="{0B5D3964-E7FD-4F03-BD05-A1919A390C6E}" srcOrd="0" destOrd="1" presId="urn:microsoft.com/office/officeart/2005/8/layout/vList4"/>
    <dgm:cxn modelId="{82AD07C6-5303-4C95-BEE2-06A25B814253}" srcId="{300CA4C8-578B-407B-9E1E-C30B76380F75}" destId="{951B79CA-0754-4E07-978B-154BE104FBBD}" srcOrd="2" destOrd="0" parTransId="{9F02537F-26C6-4ABB-86CF-76A1B777384E}" sibTransId="{369D06B7-9399-48EF-8FA5-0BD0966D8DA7}"/>
    <dgm:cxn modelId="{EA77A85B-B2D2-4190-B08A-225901E9A3AE}" type="presParOf" srcId="{1D0C86E1-1E1F-47E9-B9A1-6291A57865D8}" destId="{6934E888-C431-402F-AED9-2C2202DCACF2}" srcOrd="0" destOrd="0" presId="urn:microsoft.com/office/officeart/2005/8/layout/vList4"/>
    <dgm:cxn modelId="{9BD860DE-97E6-4F83-8F0C-76495ED6F775}" type="presParOf" srcId="{6934E888-C431-402F-AED9-2C2202DCACF2}" destId="{0B5D3964-E7FD-4F03-BD05-A1919A390C6E}" srcOrd="0" destOrd="0" presId="urn:microsoft.com/office/officeart/2005/8/layout/vList4"/>
    <dgm:cxn modelId="{7B54380F-6BAD-4912-A1E1-87667E2E01F4}" type="presParOf" srcId="{6934E888-C431-402F-AED9-2C2202DCACF2}" destId="{31006DAA-EE60-441F-8D68-4A396DC4BFAB}" srcOrd="1" destOrd="0" presId="urn:microsoft.com/office/officeart/2005/8/layout/vList4"/>
    <dgm:cxn modelId="{ED1D7047-D4FB-4F5A-B8D5-EAA5CF99650D}" type="presParOf" srcId="{6934E888-C431-402F-AED9-2C2202DCACF2}" destId="{25B7A643-7AB0-45D4-BB41-223A5632FBF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BA38D1-0C69-470F-9D08-2B8D0821FEA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F06438-A44B-4ABA-8349-F2977354359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 pitchFamily="34" charset="0"/>
              <a:cs typeface="Tahoma" pitchFamily="34" charset="0"/>
            </a:rPr>
            <a:t>PASAL 48</a:t>
          </a:r>
          <a:r>
            <a:rPr lang="en-US" sz="2400" b="1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rPr>
            <a:t>  </a:t>
          </a:r>
        </a:p>
        <a:p>
          <a:r>
            <a:rPr lang="en-US" sz="3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Wajib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simpan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rahasia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kedokteran</a:t>
          </a:r>
          <a:endParaRPr lang="en-US" sz="3200" dirty="0">
            <a:solidFill>
              <a:schemeClr val="tx1"/>
            </a:solidFill>
          </a:endParaRPr>
        </a:p>
      </dgm:t>
    </dgm:pt>
    <dgm:pt modelId="{6B453DC7-817D-4F66-8B8E-A6416F2E6ADE}" type="parTrans" cxnId="{1DA7D89C-1ACD-430E-B841-25CC5750ABF2}">
      <dgm:prSet/>
      <dgm:spPr/>
      <dgm:t>
        <a:bodyPr/>
        <a:lstStyle/>
        <a:p>
          <a:endParaRPr lang="en-US"/>
        </a:p>
      </dgm:t>
    </dgm:pt>
    <dgm:pt modelId="{F6D7AFD6-FD50-4FAF-97A0-AF52EE05AF75}" type="sibTrans" cxnId="{1DA7D89C-1ACD-430E-B841-25CC5750ABF2}">
      <dgm:prSet/>
      <dgm:spPr/>
      <dgm:t>
        <a:bodyPr/>
        <a:lstStyle/>
        <a:p>
          <a:endParaRPr lang="en-US"/>
        </a:p>
      </dgm:t>
    </dgm:pt>
    <dgm:pt modelId="{5A4E329C-6544-4CEC-A41D-22793705FF50}" type="pres">
      <dgm:prSet presAssocID="{44BA38D1-0C69-470F-9D08-2B8D0821FE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C9B0CB-311F-49D1-A3A9-A67DCEFDFA05}" type="pres">
      <dgm:prSet presAssocID="{0AF06438-A44B-4ABA-8349-F29773543592}" presName="comp" presStyleCnt="0"/>
      <dgm:spPr/>
    </dgm:pt>
    <dgm:pt modelId="{CB411F48-A89C-4B6E-858E-DED0824FEBA1}" type="pres">
      <dgm:prSet presAssocID="{0AF06438-A44B-4ABA-8349-F29773543592}" presName="box" presStyleLbl="node1" presStyleIdx="0" presStyleCnt="1" custLinFactNeighborY="0"/>
      <dgm:spPr/>
      <dgm:t>
        <a:bodyPr/>
        <a:lstStyle/>
        <a:p>
          <a:endParaRPr lang="en-US"/>
        </a:p>
      </dgm:t>
    </dgm:pt>
    <dgm:pt modelId="{50EF11AD-3C4B-45E2-8676-84F59650766D}" type="pres">
      <dgm:prSet presAssocID="{0AF06438-A44B-4ABA-8349-F29773543592}" presName="img" presStyleLbl="fgImgPlace1" presStyleIdx="0" presStyleCnt="1" custScaleX="743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8A18C2D-9C60-40A0-859C-4B8DEB9FF443}" type="pres">
      <dgm:prSet presAssocID="{0AF06438-A44B-4ABA-8349-F2977354359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5FDD2-3FFF-4603-A0FA-B569D3A3E837}" type="presOf" srcId="{0AF06438-A44B-4ABA-8349-F29773543592}" destId="{CB411F48-A89C-4B6E-858E-DED0824FEBA1}" srcOrd="0" destOrd="0" presId="urn:microsoft.com/office/officeart/2005/8/layout/vList4"/>
    <dgm:cxn modelId="{1DA7D89C-1ACD-430E-B841-25CC5750ABF2}" srcId="{44BA38D1-0C69-470F-9D08-2B8D0821FEA6}" destId="{0AF06438-A44B-4ABA-8349-F29773543592}" srcOrd="0" destOrd="0" parTransId="{6B453DC7-817D-4F66-8B8E-A6416F2E6ADE}" sibTransId="{F6D7AFD6-FD50-4FAF-97A0-AF52EE05AF75}"/>
    <dgm:cxn modelId="{FC8A01F9-0E84-439C-8D63-867D09471E5E}" type="presOf" srcId="{44BA38D1-0C69-470F-9D08-2B8D0821FEA6}" destId="{5A4E329C-6544-4CEC-A41D-22793705FF50}" srcOrd="0" destOrd="0" presId="urn:microsoft.com/office/officeart/2005/8/layout/vList4"/>
    <dgm:cxn modelId="{7160FD36-13B7-4230-BE74-754E10007FC9}" type="presOf" srcId="{0AF06438-A44B-4ABA-8349-F29773543592}" destId="{F8A18C2D-9C60-40A0-859C-4B8DEB9FF443}" srcOrd="1" destOrd="0" presId="urn:microsoft.com/office/officeart/2005/8/layout/vList4"/>
    <dgm:cxn modelId="{DE751C25-FD2F-4C3B-8550-B18F7E16B4FC}" type="presParOf" srcId="{5A4E329C-6544-4CEC-A41D-22793705FF50}" destId="{BCC9B0CB-311F-49D1-A3A9-A67DCEFDFA05}" srcOrd="0" destOrd="0" presId="urn:microsoft.com/office/officeart/2005/8/layout/vList4"/>
    <dgm:cxn modelId="{AC14997E-F647-4F7B-A84A-5B0A7C7CBA17}" type="presParOf" srcId="{BCC9B0CB-311F-49D1-A3A9-A67DCEFDFA05}" destId="{CB411F48-A89C-4B6E-858E-DED0824FEBA1}" srcOrd="0" destOrd="0" presId="urn:microsoft.com/office/officeart/2005/8/layout/vList4"/>
    <dgm:cxn modelId="{3EB62A6A-90F2-4905-A507-A5EEE031D337}" type="presParOf" srcId="{BCC9B0CB-311F-49D1-A3A9-A67DCEFDFA05}" destId="{50EF11AD-3C4B-45E2-8676-84F59650766D}" srcOrd="1" destOrd="0" presId="urn:microsoft.com/office/officeart/2005/8/layout/vList4"/>
    <dgm:cxn modelId="{B2FD6BDA-5453-4BCD-A206-ED917A0267DD}" type="presParOf" srcId="{BCC9B0CB-311F-49D1-A3A9-A67DCEFDFA05}" destId="{F8A18C2D-9C60-40A0-859C-4B8DEB9FF44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2020B1-3029-4C4F-8BF9-388C60FEA57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B4DD13-AB29-4F0E-BF59-E23B1C427807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RS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  <a:sym typeface="Wingdings" pitchFamily="2" charset="2"/>
            </a:rPr>
            <a:t>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RI min 5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th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dr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tgl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terakhir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berobat</a:t>
          </a:r>
          <a:endParaRPr lang="en-US" sz="2400" dirty="0">
            <a:solidFill>
              <a:schemeClr val="tx1"/>
            </a:solidFill>
          </a:endParaRPr>
        </a:p>
      </dgm:t>
    </dgm:pt>
    <dgm:pt modelId="{2937C0F5-5D43-48E8-87CF-02469CAF7FFD}" type="parTrans" cxnId="{390EE22C-63A0-4FE2-9697-74DBD76A8C47}">
      <dgm:prSet/>
      <dgm:spPr/>
      <dgm:t>
        <a:bodyPr/>
        <a:lstStyle/>
        <a:p>
          <a:endParaRPr lang="en-US"/>
        </a:p>
      </dgm:t>
    </dgm:pt>
    <dgm:pt modelId="{059762AD-ABCD-4EF2-9D36-70EB23915041}" type="sibTrans" cxnId="{390EE22C-63A0-4FE2-9697-74DBD76A8C47}">
      <dgm:prSet/>
      <dgm:spPr/>
      <dgm:t>
        <a:bodyPr/>
        <a:lstStyle/>
        <a:p>
          <a:endParaRPr lang="en-US"/>
        </a:p>
      </dgm:t>
    </dgm:pt>
    <dgm:pt modelId="{53FDFB17-F33C-4368-9E67-9FB32E05F0D3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Non RS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  <a:sym typeface="Wingdings" pitchFamily="2" charset="2"/>
            </a:rPr>
            <a:t>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RI min 2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th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dari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tgl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terakhir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berobat</a:t>
          </a:r>
          <a:endParaRPr lang="en-US" sz="2400" dirty="0">
            <a:solidFill>
              <a:schemeClr val="tx1"/>
            </a:solidFill>
          </a:endParaRPr>
        </a:p>
      </dgm:t>
    </dgm:pt>
    <dgm:pt modelId="{A2EE4759-4533-4299-BFB9-9D4C2FBC6385}" type="parTrans" cxnId="{11AC71F9-5BFF-49D2-96D5-8F944C0D2BA2}">
      <dgm:prSet/>
      <dgm:spPr/>
      <dgm:t>
        <a:bodyPr/>
        <a:lstStyle/>
        <a:p>
          <a:endParaRPr lang="en-US"/>
        </a:p>
      </dgm:t>
    </dgm:pt>
    <dgm:pt modelId="{B752A7F0-2277-4865-BA9D-F5DE03332693}" type="sibTrans" cxnId="{11AC71F9-5BFF-49D2-96D5-8F944C0D2BA2}">
      <dgm:prSet/>
      <dgm:spPr/>
      <dgm:t>
        <a:bodyPr/>
        <a:lstStyle/>
        <a:p>
          <a:endParaRPr lang="en-US"/>
        </a:p>
      </dgm:t>
    </dgm:pt>
    <dgm:pt modelId="{12FD908C-D75E-408B-AC23-11B73B8D77DE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2</a:t>
          </a:r>
          <a:endParaRPr lang="en-US" b="1" dirty="0">
            <a:solidFill>
              <a:srgbClr val="C00000"/>
            </a:solidFill>
          </a:endParaRPr>
        </a:p>
      </dgm:t>
    </dgm:pt>
    <dgm:pt modelId="{DE4E55FF-37BF-4FCA-AF25-7ED3A2572493}" type="parTrans" cxnId="{1C13F32E-6C59-4AFF-83BD-10424B6EA717}">
      <dgm:prSet/>
      <dgm:spPr/>
      <dgm:t>
        <a:bodyPr/>
        <a:lstStyle/>
        <a:p>
          <a:endParaRPr lang="en-US"/>
        </a:p>
      </dgm:t>
    </dgm:pt>
    <dgm:pt modelId="{A12B6627-F8FC-40A5-A767-1F5E7B2F3197}" type="sibTrans" cxnId="{1C13F32E-6C59-4AFF-83BD-10424B6EA717}">
      <dgm:prSet/>
      <dgm:spPr/>
      <dgm:t>
        <a:bodyPr/>
        <a:lstStyle/>
        <a:p>
          <a:endParaRPr lang="en-US"/>
        </a:p>
      </dgm:t>
    </dgm:pt>
    <dgm:pt modelId="{80599DA6-60BD-42AA-9621-0D2C0318E507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Ringkasan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pulang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&amp;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persetujuan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tindakan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medik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u="sng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harus</a:t>
          </a:r>
          <a:r>
            <a:rPr lang="en-US" sz="2400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u="sng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tetap</a:t>
          </a:r>
          <a:r>
            <a:rPr lang="en-US" sz="2400" u="sng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u="sng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disimpan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10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th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sejak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dibuatnya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ringkasan</a:t>
          </a:r>
          <a:r>
            <a: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tsb</a:t>
          </a:r>
          <a:endParaRPr lang="en-US" sz="2400" dirty="0">
            <a:solidFill>
              <a:schemeClr val="tx1"/>
            </a:solidFill>
          </a:endParaRPr>
        </a:p>
      </dgm:t>
    </dgm:pt>
    <dgm:pt modelId="{4541F82F-EA1E-4B7A-9F3A-D738BE918716}" type="parTrans" cxnId="{91C41744-47C9-4A32-84C8-AD8825D9C041}">
      <dgm:prSet/>
      <dgm:spPr/>
      <dgm:t>
        <a:bodyPr/>
        <a:lstStyle/>
        <a:p>
          <a:endParaRPr lang="en-US"/>
        </a:p>
      </dgm:t>
    </dgm:pt>
    <dgm:pt modelId="{53EFEF2C-6AED-4589-B074-CD3D0212F129}" type="sibTrans" cxnId="{91C41744-47C9-4A32-84C8-AD8825D9C041}">
      <dgm:prSet/>
      <dgm:spPr/>
      <dgm:t>
        <a:bodyPr/>
        <a:lstStyle/>
        <a:p>
          <a:endParaRPr lang="en-US"/>
        </a:p>
      </dgm:t>
    </dgm:pt>
    <dgm:pt modelId="{A60C383B-D60F-42A4-A153-91F678ABD9DB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3</a:t>
          </a:r>
          <a:endParaRPr lang="en-US" b="1" dirty="0">
            <a:solidFill>
              <a:srgbClr val="C00000"/>
            </a:solidFill>
          </a:endParaRPr>
        </a:p>
      </dgm:t>
    </dgm:pt>
    <dgm:pt modelId="{4225AF7B-5C0C-4304-96EF-33047D85A397}" type="parTrans" cxnId="{3773FC26-C7F3-4E59-B92F-1390B33E7D6F}">
      <dgm:prSet/>
      <dgm:spPr/>
      <dgm:t>
        <a:bodyPr/>
        <a:lstStyle/>
        <a:p>
          <a:endParaRPr lang="en-US"/>
        </a:p>
      </dgm:t>
    </dgm:pt>
    <dgm:pt modelId="{1F0AE57F-C7EB-448D-AB66-6B43BA7F79C3}" type="sibTrans" cxnId="{3773FC26-C7F3-4E59-B92F-1390B33E7D6F}">
      <dgm:prSet/>
      <dgm:spPr/>
      <dgm:t>
        <a:bodyPr/>
        <a:lstStyle/>
        <a:p>
          <a:endParaRPr lang="en-US"/>
        </a:p>
      </dgm:t>
    </dgm:pt>
    <dgm:pt modelId="{67F6B8A6-6B1E-4014-B23D-8EB1EE1DD6F0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Penyimpanan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  <a:sym typeface="Wingdings" pitchFamily="2" charset="2"/>
            </a:rPr>
            <a:t>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petugas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yg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ditunjuk</a:t>
          </a:r>
          <a:endParaRPr lang="en-US" sz="2800" dirty="0">
            <a:solidFill>
              <a:schemeClr val="tx1"/>
            </a:solidFill>
          </a:endParaRPr>
        </a:p>
      </dgm:t>
    </dgm:pt>
    <dgm:pt modelId="{B332903E-1801-4F69-A955-8C045503A7FB}" type="parTrans" cxnId="{A4CFC7F9-158A-4E39-939C-D624D8D13BD5}">
      <dgm:prSet/>
      <dgm:spPr/>
      <dgm:t>
        <a:bodyPr/>
        <a:lstStyle/>
        <a:p>
          <a:endParaRPr lang="en-US"/>
        </a:p>
      </dgm:t>
    </dgm:pt>
    <dgm:pt modelId="{DA25AD9E-090E-497B-BE40-39966518DF3E}" type="sibTrans" cxnId="{A4CFC7F9-158A-4E39-939C-D624D8D13BD5}">
      <dgm:prSet/>
      <dgm:spPr/>
      <dgm:t>
        <a:bodyPr/>
        <a:lstStyle/>
        <a:p>
          <a:endParaRPr lang="en-US"/>
        </a:p>
      </dgm:t>
    </dgm:pt>
    <dgm:pt modelId="{410C30C4-D578-4C2A-B0FC-2B7EA18C99FC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1</a:t>
          </a:r>
          <a:endParaRPr lang="en-US" b="1" dirty="0">
            <a:solidFill>
              <a:srgbClr val="C00000"/>
            </a:solidFill>
          </a:endParaRPr>
        </a:p>
      </dgm:t>
    </dgm:pt>
    <dgm:pt modelId="{380C5774-1881-4FF6-99CF-69FC455F4152}" type="sibTrans" cxnId="{4C161244-17F8-44FA-8408-EB5631694660}">
      <dgm:prSet/>
      <dgm:spPr/>
      <dgm:t>
        <a:bodyPr/>
        <a:lstStyle/>
        <a:p>
          <a:endParaRPr lang="en-US"/>
        </a:p>
      </dgm:t>
    </dgm:pt>
    <dgm:pt modelId="{144ACC9A-9310-495D-A04C-8748B45E432E}" type="parTrans" cxnId="{4C161244-17F8-44FA-8408-EB5631694660}">
      <dgm:prSet/>
      <dgm:spPr/>
      <dgm:t>
        <a:bodyPr/>
        <a:lstStyle/>
        <a:p>
          <a:endParaRPr lang="en-US"/>
        </a:p>
      </dgm:t>
    </dgm:pt>
    <dgm:pt modelId="{D922563C-3AB9-45BF-99D3-B9016EDB3A48}" type="pres">
      <dgm:prSet presAssocID="{392020B1-3029-4C4F-8BF9-388C60FEA5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B4BAA-866D-4B4A-AC53-2D95F1A73D8F}" type="pres">
      <dgm:prSet presAssocID="{410C30C4-D578-4C2A-B0FC-2B7EA18C99FC}" presName="composite" presStyleCnt="0"/>
      <dgm:spPr/>
    </dgm:pt>
    <dgm:pt modelId="{9E3FB697-47D0-46D5-8BF3-68DC4CB6C5B7}" type="pres">
      <dgm:prSet presAssocID="{410C30C4-D578-4C2A-B0FC-2B7EA18C99F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CAE1A-5B4A-4C0A-9E75-BFF340777C74}" type="pres">
      <dgm:prSet presAssocID="{410C30C4-D578-4C2A-B0FC-2B7EA18C99F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78D07-8E75-4227-BFFD-8C4076964B61}" type="pres">
      <dgm:prSet presAssocID="{380C5774-1881-4FF6-99CF-69FC455F4152}" presName="sp" presStyleCnt="0"/>
      <dgm:spPr/>
    </dgm:pt>
    <dgm:pt modelId="{E924DE1C-DB6B-412B-B637-64375B22024E}" type="pres">
      <dgm:prSet presAssocID="{12FD908C-D75E-408B-AC23-11B73B8D77DE}" presName="composite" presStyleCnt="0"/>
      <dgm:spPr/>
    </dgm:pt>
    <dgm:pt modelId="{FACEC011-F002-45F5-A6C8-02E5F8A9E5BA}" type="pres">
      <dgm:prSet presAssocID="{12FD908C-D75E-408B-AC23-11B73B8D77D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BD23D-0C0E-4CE4-B1E8-F9F3CE137D72}" type="pres">
      <dgm:prSet presAssocID="{12FD908C-D75E-408B-AC23-11B73B8D77D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B9328-CFD4-4283-B479-F0D7023DE930}" type="pres">
      <dgm:prSet presAssocID="{A12B6627-F8FC-40A5-A767-1F5E7B2F3197}" presName="sp" presStyleCnt="0"/>
      <dgm:spPr/>
    </dgm:pt>
    <dgm:pt modelId="{68EBBA21-732A-49B2-A653-4E1809179446}" type="pres">
      <dgm:prSet presAssocID="{A60C383B-D60F-42A4-A153-91F678ABD9DB}" presName="composite" presStyleCnt="0"/>
      <dgm:spPr/>
    </dgm:pt>
    <dgm:pt modelId="{294AFCE0-E626-44CB-84FB-A8403BE5DDA8}" type="pres">
      <dgm:prSet presAssocID="{A60C383B-D60F-42A4-A153-91F678ABD9DB}" presName="parentText" presStyleLbl="alignNode1" presStyleIdx="2" presStyleCnt="3" custLinFactNeighborX="0" custLinFactNeighborY="-23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2F41F-885C-49AA-9C2D-19C1D6B9B04D}" type="pres">
      <dgm:prSet presAssocID="{A60C383B-D60F-42A4-A153-91F678ABD9D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A7C7A-CE4D-49FB-8926-FBCBEADC6A95}" type="presOf" srcId="{53FDFB17-F33C-4368-9E67-9FB32E05F0D3}" destId="{068CAE1A-5B4A-4C0A-9E75-BFF340777C74}" srcOrd="0" destOrd="1" presId="urn:microsoft.com/office/officeart/2005/8/layout/chevron2"/>
    <dgm:cxn modelId="{1C13F32E-6C59-4AFF-83BD-10424B6EA717}" srcId="{392020B1-3029-4C4F-8BF9-388C60FEA575}" destId="{12FD908C-D75E-408B-AC23-11B73B8D77DE}" srcOrd="1" destOrd="0" parTransId="{DE4E55FF-37BF-4FCA-AF25-7ED3A2572493}" sibTransId="{A12B6627-F8FC-40A5-A767-1F5E7B2F3197}"/>
    <dgm:cxn modelId="{3773FC26-C7F3-4E59-B92F-1390B33E7D6F}" srcId="{392020B1-3029-4C4F-8BF9-388C60FEA575}" destId="{A60C383B-D60F-42A4-A153-91F678ABD9DB}" srcOrd="2" destOrd="0" parTransId="{4225AF7B-5C0C-4304-96EF-33047D85A397}" sibTransId="{1F0AE57F-C7EB-448D-AB66-6B43BA7F79C3}"/>
    <dgm:cxn modelId="{4C161244-17F8-44FA-8408-EB5631694660}" srcId="{392020B1-3029-4C4F-8BF9-388C60FEA575}" destId="{410C30C4-D578-4C2A-B0FC-2B7EA18C99FC}" srcOrd="0" destOrd="0" parTransId="{144ACC9A-9310-495D-A04C-8748B45E432E}" sibTransId="{380C5774-1881-4FF6-99CF-69FC455F4152}"/>
    <dgm:cxn modelId="{6AB4634F-52DF-40A6-A473-8D0EEA52BED8}" type="presOf" srcId="{80599DA6-60BD-42AA-9621-0D2C0318E507}" destId="{E94BD23D-0C0E-4CE4-B1E8-F9F3CE137D72}" srcOrd="0" destOrd="0" presId="urn:microsoft.com/office/officeart/2005/8/layout/chevron2"/>
    <dgm:cxn modelId="{FE6F0A7B-795C-4EE9-849E-5E1564130EA0}" type="presOf" srcId="{67F6B8A6-6B1E-4014-B23D-8EB1EE1DD6F0}" destId="{BBF2F41F-885C-49AA-9C2D-19C1D6B9B04D}" srcOrd="0" destOrd="0" presId="urn:microsoft.com/office/officeart/2005/8/layout/chevron2"/>
    <dgm:cxn modelId="{A4CFC7F9-158A-4E39-939C-D624D8D13BD5}" srcId="{A60C383B-D60F-42A4-A153-91F678ABD9DB}" destId="{67F6B8A6-6B1E-4014-B23D-8EB1EE1DD6F0}" srcOrd="0" destOrd="0" parTransId="{B332903E-1801-4F69-A955-8C045503A7FB}" sibTransId="{DA25AD9E-090E-497B-BE40-39966518DF3E}"/>
    <dgm:cxn modelId="{8DF8C494-3612-4DAE-B883-961F6109EC86}" type="presOf" srcId="{410C30C4-D578-4C2A-B0FC-2B7EA18C99FC}" destId="{9E3FB697-47D0-46D5-8BF3-68DC4CB6C5B7}" srcOrd="0" destOrd="0" presId="urn:microsoft.com/office/officeart/2005/8/layout/chevron2"/>
    <dgm:cxn modelId="{E50E92A6-BC73-4030-AC8E-FE7C93939983}" type="presOf" srcId="{12FD908C-D75E-408B-AC23-11B73B8D77DE}" destId="{FACEC011-F002-45F5-A6C8-02E5F8A9E5BA}" srcOrd="0" destOrd="0" presId="urn:microsoft.com/office/officeart/2005/8/layout/chevron2"/>
    <dgm:cxn modelId="{817BD7A1-2D96-4A69-B677-8E6EA961A633}" type="presOf" srcId="{392020B1-3029-4C4F-8BF9-388C60FEA575}" destId="{D922563C-3AB9-45BF-99D3-B9016EDB3A48}" srcOrd="0" destOrd="0" presId="urn:microsoft.com/office/officeart/2005/8/layout/chevron2"/>
    <dgm:cxn modelId="{D5E28628-B32A-4575-8C31-5405EE078531}" type="presOf" srcId="{6DB4DD13-AB29-4F0E-BF59-E23B1C427807}" destId="{068CAE1A-5B4A-4C0A-9E75-BFF340777C74}" srcOrd="0" destOrd="0" presId="urn:microsoft.com/office/officeart/2005/8/layout/chevron2"/>
    <dgm:cxn modelId="{390EE22C-63A0-4FE2-9697-74DBD76A8C47}" srcId="{410C30C4-D578-4C2A-B0FC-2B7EA18C99FC}" destId="{6DB4DD13-AB29-4F0E-BF59-E23B1C427807}" srcOrd="0" destOrd="0" parTransId="{2937C0F5-5D43-48E8-87CF-02469CAF7FFD}" sibTransId="{059762AD-ABCD-4EF2-9D36-70EB23915041}"/>
    <dgm:cxn modelId="{11AC71F9-5BFF-49D2-96D5-8F944C0D2BA2}" srcId="{410C30C4-D578-4C2A-B0FC-2B7EA18C99FC}" destId="{53FDFB17-F33C-4368-9E67-9FB32E05F0D3}" srcOrd="1" destOrd="0" parTransId="{A2EE4759-4533-4299-BFB9-9D4C2FBC6385}" sibTransId="{B752A7F0-2277-4865-BA9D-F5DE03332693}"/>
    <dgm:cxn modelId="{91C41744-47C9-4A32-84C8-AD8825D9C041}" srcId="{12FD908C-D75E-408B-AC23-11B73B8D77DE}" destId="{80599DA6-60BD-42AA-9621-0D2C0318E507}" srcOrd="0" destOrd="0" parTransId="{4541F82F-EA1E-4B7A-9F3A-D738BE918716}" sibTransId="{53EFEF2C-6AED-4589-B074-CD3D0212F129}"/>
    <dgm:cxn modelId="{C787214A-C847-4055-B53E-E6D447B76386}" type="presOf" srcId="{A60C383B-D60F-42A4-A153-91F678ABD9DB}" destId="{294AFCE0-E626-44CB-84FB-A8403BE5DDA8}" srcOrd="0" destOrd="0" presId="urn:microsoft.com/office/officeart/2005/8/layout/chevron2"/>
    <dgm:cxn modelId="{1805A53C-189C-483F-BE06-5641B01378B7}" type="presParOf" srcId="{D922563C-3AB9-45BF-99D3-B9016EDB3A48}" destId="{08EB4BAA-866D-4B4A-AC53-2D95F1A73D8F}" srcOrd="0" destOrd="0" presId="urn:microsoft.com/office/officeart/2005/8/layout/chevron2"/>
    <dgm:cxn modelId="{8B4468AE-512D-425A-82CD-13FBD087BC2F}" type="presParOf" srcId="{08EB4BAA-866D-4B4A-AC53-2D95F1A73D8F}" destId="{9E3FB697-47D0-46D5-8BF3-68DC4CB6C5B7}" srcOrd="0" destOrd="0" presId="urn:microsoft.com/office/officeart/2005/8/layout/chevron2"/>
    <dgm:cxn modelId="{7D5AA2BA-AD86-456B-BC33-5AC1D587B76C}" type="presParOf" srcId="{08EB4BAA-866D-4B4A-AC53-2D95F1A73D8F}" destId="{068CAE1A-5B4A-4C0A-9E75-BFF340777C74}" srcOrd="1" destOrd="0" presId="urn:microsoft.com/office/officeart/2005/8/layout/chevron2"/>
    <dgm:cxn modelId="{98499739-AAFC-42DD-BEAB-E6526ED0F85E}" type="presParOf" srcId="{D922563C-3AB9-45BF-99D3-B9016EDB3A48}" destId="{12A78D07-8E75-4227-BFFD-8C4076964B61}" srcOrd="1" destOrd="0" presId="urn:microsoft.com/office/officeart/2005/8/layout/chevron2"/>
    <dgm:cxn modelId="{14E69BD6-17FD-4A05-B16B-6C6774E76785}" type="presParOf" srcId="{D922563C-3AB9-45BF-99D3-B9016EDB3A48}" destId="{E924DE1C-DB6B-412B-B637-64375B22024E}" srcOrd="2" destOrd="0" presId="urn:microsoft.com/office/officeart/2005/8/layout/chevron2"/>
    <dgm:cxn modelId="{53260E6E-93E8-48F8-836E-673CC85FDC74}" type="presParOf" srcId="{E924DE1C-DB6B-412B-B637-64375B22024E}" destId="{FACEC011-F002-45F5-A6C8-02E5F8A9E5BA}" srcOrd="0" destOrd="0" presId="urn:microsoft.com/office/officeart/2005/8/layout/chevron2"/>
    <dgm:cxn modelId="{93956D64-D73F-47AD-AA76-81ED970C478C}" type="presParOf" srcId="{E924DE1C-DB6B-412B-B637-64375B22024E}" destId="{E94BD23D-0C0E-4CE4-B1E8-F9F3CE137D72}" srcOrd="1" destOrd="0" presId="urn:microsoft.com/office/officeart/2005/8/layout/chevron2"/>
    <dgm:cxn modelId="{E9001CAD-E985-474B-AC76-27B16508AE66}" type="presParOf" srcId="{D922563C-3AB9-45BF-99D3-B9016EDB3A48}" destId="{EF7B9328-CFD4-4283-B479-F0D7023DE930}" srcOrd="3" destOrd="0" presId="urn:microsoft.com/office/officeart/2005/8/layout/chevron2"/>
    <dgm:cxn modelId="{28BE2E4B-FAB5-4C17-9E3F-F56004F50E25}" type="presParOf" srcId="{D922563C-3AB9-45BF-99D3-B9016EDB3A48}" destId="{68EBBA21-732A-49B2-A653-4E1809179446}" srcOrd="4" destOrd="0" presId="urn:microsoft.com/office/officeart/2005/8/layout/chevron2"/>
    <dgm:cxn modelId="{78BAF131-A930-454D-9B2A-78C64AC43DC7}" type="presParOf" srcId="{68EBBA21-732A-49B2-A653-4E1809179446}" destId="{294AFCE0-E626-44CB-84FB-A8403BE5DDA8}" srcOrd="0" destOrd="0" presId="urn:microsoft.com/office/officeart/2005/8/layout/chevron2"/>
    <dgm:cxn modelId="{A07626FE-4927-4066-A1BE-A99A1ABA707C}" type="presParOf" srcId="{68EBBA21-732A-49B2-A653-4E1809179446}" destId="{BBF2F41F-885C-49AA-9C2D-19C1D6B9B0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CE1ECA-5B57-4CD3-9D51-34CEEC63E4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67502-1993-4D50-8B26-A3AC53203DAA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Tahoma" pitchFamily="34" charset="0"/>
            </a:rPr>
            <a:t>Keluarga</a:t>
          </a:r>
          <a:r>
            <a:rPr lang="en-US" sz="3200" b="1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ahoma" pitchFamily="34" charset="0"/>
            </a:rPr>
            <a:t>terdekat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: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suami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/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istri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, ayah/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ibu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kandung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anak-anak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kandung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saudara-saudara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kandung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atau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pengampunya</a:t>
          </a:r>
          <a:endParaRPr lang="en-US" sz="3200" dirty="0">
            <a:solidFill>
              <a:schemeClr val="tx1"/>
            </a:solidFill>
          </a:endParaRPr>
        </a:p>
      </dgm:t>
    </dgm:pt>
    <dgm:pt modelId="{5F4FE169-D249-4E0E-B044-0EAEB841E740}" type="parTrans" cxnId="{884AB0D3-83E1-4CE0-8AFD-96898A39F930}">
      <dgm:prSet/>
      <dgm:spPr/>
      <dgm:t>
        <a:bodyPr/>
        <a:lstStyle/>
        <a:p>
          <a:endParaRPr lang="en-US"/>
        </a:p>
      </dgm:t>
    </dgm:pt>
    <dgm:pt modelId="{679FAEE6-2096-4945-90C7-477FE393A6C6}" type="sibTrans" cxnId="{884AB0D3-83E1-4CE0-8AFD-96898A39F930}">
      <dgm:prSet/>
      <dgm:spPr/>
      <dgm:t>
        <a:bodyPr/>
        <a:lstStyle/>
        <a:p>
          <a:endParaRPr lang="en-US"/>
        </a:p>
      </dgm:t>
    </dgm:pt>
    <dgm:pt modelId="{8DE66013-CC44-4A3C-8835-6A0DE8D1BA02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ahoma" pitchFamily="34" charset="0"/>
            </a:rPr>
            <a:t>Tindakan</a:t>
          </a:r>
          <a:r>
            <a:rPr lang="en-US" b="1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ahoma" pitchFamily="34" charset="0"/>
            </a:rPr>
            <a:t>kedokteran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: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tindakan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medis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berupa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preventif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diagnostik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terapeutik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atau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rehabilitatif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yg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dilakukan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oleh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dr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/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drg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terhadap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pasien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49F94F67-609C-4B68-92B6-25B82EC378E5}" type="parTrans" cxnId="{CBAFAFBF-E4D1-492C-A992-D5A4E4E5AFAF}">
      <dgm:prSet/>
      <dgm:spPr/>
      <dgm:t>
        <a:bodyPr/>
        <a:lstStyle/>
        <a:p>
          <a:endParaRPr lang="en-US"/>
        </a:p>
      </dgm:t>
    </dgm:pt>
    <dgm:pt modelId="{350972F6-EEDF-4DD7-ADC7-BF8C75301872}" type="sibTrans" cxnId="{CBAFAFBF-E4D1-492C-A992-D5A4E4E5AFAF}">
      <dgm:prSet/>
      <dgm:spPr/>
      <dgm:t>
        <a:bodyPr/>
        <a:lstStyle/>
        <a:p>
          <a:endParaRPr lang="en-US"/>
        </a:p>
      </dgm:t>
    </dgm:pt>
    <dgm:pt modelId="{E46E9926-8069-4B56-A093-7735401B83D0}" type="pres">
      <dgm:prSet presAssocID="{E0CE1ECA-5B57-4CD3-9D51-34CEEC63E4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A0F78C-AE29-4D07-93A2-EBE94FF69C82}" type="pres">
      <dgm:prSet presAssocID="{F4D67502-1993-4D50-8B26-A3AC53203DAA}" presName="parentText" presStyleLbl="node1" presStyleIdx="0" presStyleCnt="2" custScaleY="660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976B2-4084-443A-A7A9-DA978233F832}" type="pres">
      <dgm:prSet presAssocID="{679FAEE6-2096-4945-90C7-477FE393A6C6}" presName="spacer" presStyleCnt="0"/>
      <dgm:spPr/>
    </dgm:pt>
    <dgm:pt modelId="{4337F3C7-6124-4A53-9013-A6152AC4E627}" type="pres">
      <dgm:prSet presAssocID="{8DE66013-CC44-4A3C-8835-6A0DE8D1BA02}" presName="parentText" presStyleLbl="node1" presStyleIdx="1" presStyleCnt="2" custLinFactY="80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012EB-8C08-4E4C-9681-206D6ADB69AF}" type="presOf" srcId="{F4D67502-1993-4D50-8B26-A3AC53203DAA}" destId="{D0A0F78C-AE29-4D07-93A2-EBE94FF69C82}" srcOrd="0" destOrd="0" presId="urn:microsoft.com/office/officeart/2005/8/layout/vList2"/>
    <dgm:cxn modelId="{4A345A69-8E30-44C5-BE3D-B8FBE4A56E92}" type="presOf" srcId="{8DE66013-CC44-4A3C-8835-6A0DE8D1BA02}" destId="{4337F3C7-6124-4A53-9013-A6152AC4E627}" srcOrd="0" destOrd="0" presId="urn:microsoft.com/office/officeart/2005/8/layout/vList2"/>
    <dgm:cxn modelId="{884AB0D3-83E1-4CE0-8AFD-96898A39F930}" srcId="{E0CE1ECA-5B57-4CD3-9D51-34CEEC63E459}" destId="{F4D67502-1993-4D50-8B26-A3AC53203DAA}" srcOrd="0" destOrd="0" parTransId="{5F4FE169-D249-4E0E-B044-0EAEB841E740}" sibTransId="{679FAEE6-2096-4945-90C7-477FE393A6C6}"/>
    <dgm:cxn modelId="{CBAFAFBF-E4D1-492C-A992-D5A4E4E5AFAF}" srcId="{E0CE1ECA-5B57-4CD3-9D51-34CEEC63E459}" destId="{8DE66013-CC44-4A3C-8835-6A0DE8D1BA02}" srcOrd="1" destOrd="0" parTransId="{49F94F67-609C-4B68-92B6-25B82EC378E5}" sibTransId="{350972F6-EEDF-4DD7-ADC7-BF8C75301872}"/>
    <dgm:cxn modelId="{689D5C38-F610-4ED7-9460-2697A9045339}" type="presOf" srcId="{E0CE1ECA-5B57-4CD3-9D51-34CEEC63E459}" destId="{E46E9926-8069-4B56-A093-7735401B83D0}" srcOrd="0" destOrd="0" presId="urn:microsoft.com/office/officeart/2005/8/layout/vList2"/>
    <dgm:cxn modelId="{7CD78869-2697-47A4-9B1E-2665EA8C9182}" type="presParOf" srcId="{E46E9926-8069-4B56-A093-7735401B83D0}" destId="{D0A0F78C-AE29-4D07-93A2-EBE94FF69C82}" srcOrd="0" destOrd="0" presId="urn:microsoft.com/office/officeart/2005/8/layout/vList2"/>
    <dgm:cxn modelId="{6C3A5311-E8A6-4F0B-ACD5-355B1D66D421}" type="presParOf" srcId="{E46E9926-8069-4B56-A093-7735401B83D0}" destId="{F75976B2-4084-443A-A7A9-DA978233F832}" srcOrd="1" destOrd="0" presId="urn:microsoft.com/office/officeart/2005/8/layout/vList2"/>
    <dgm:cxn modelId="{D61EAB8B-D234-4617-B738-9757AE0BD67F}" type="presParOf" srcId="{E46E9926-8069-4B56-A093-7735401B83D0}" destId="{4337F3C7-6124-4A53-9013-A6152AC4E62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49E6FC-1F49-4F45-91D7-9AC205CF86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FF77CC-B3CF-4A21-A0AC-923D3EA13C0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Tahoma" pitchFamily="34" charset="0"/>
            </a:rPr>
            <a:t>Tindakan</a:t>
          </a:r>
          <a:r>
            <a:rPr lang="en-US" sz="3200" b="1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ahoma" pitchFamily="34" charset="0"/>
            </a:rPr>
            <a:t>invasif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: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suatu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tindakan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medis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yg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langsung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dpt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mempengaruhi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keutuhan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jaringan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tubuh</a:t>
          </a:r>
          <a:r>
            <a:rPr lang="en-US" sz="3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ahoma" pitchFamily="34" charset="0"/>
            </a:rPr>
            <a:t>pasien</a:t>
          </a:r>
          <a:endParaRPr lang="en-US" sz="3200" dirty="0">
            <a:solidFill>
              <a:schemeClr val="tx1"/>
            </a:solidFill>
          </a:endParaRPr>
        </a:p>
      </dgm:t>
    </dgm:pt>
    <dgm:pt modelId="{265B829B-C58D-486B-9ADA-B1FE08BD4CA2}" type="parTrans" cxnId="{894865A1-4C2B-4C32-B702-B4AAF772E973}">
      <dgm:prSet/>
      <dgm:spPr/>
      <dgm:t>
        <a:bodyPr/>
        <a:lstStyle/>
        <a:p>
          <a:endParaRPr lang="en-US"/>
        </a:p>
      </dgm:t>
    </dgm:pt>
    <dgm:pt modelId="{1B51FA90-F94B-4802-B268-3CA8F4BD522E}" type="sibTrans" cxnId="{894865A1-4C2B-4C32-B702-B4AAF772E973}">
      <dgm:prSet/>
      <dgm:spPr/>
      <dgm:t>
        <a:bodyPr/>
        <a:lstStyle/>
        <a:p>
          <a:endParaRPr lang="en-US"/>
        </a:p>
      </dgm:t>
    </dgm:pt>
    <dgm:pt modelId="{A2D6051A-CD9A-40F8-9EA5-FDB27ADEB531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ahoma" pitchFamily="34" charset="0"/>
            </a:rPr>
            <a:t>Tindakan</a:t>
          </a:r>
          <a:r>
            <a:rPr lang="en-US" b="1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ahoma" pitchFamily="34" charset="0"/>
            </a:rPr>
            <a:t>kedokteran</a:t>
          </a:r>
          <a:r>
            <a:rPr lang="en-US" b="1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ahoma" pitchFamily="34" charset="0"/>
            </a:rPr>
            <a:t>yg</a:t>
          </a:r>
          <a:r>
            <a:rPr lang="en-US" b="1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ahoma" pitchFamily="34" charset="0"/>
            </a:rPr>
            <a:t>mengandung</a:t>
          </a:r>
          <a:r>
            <a:rPr lang="en-US" b="1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ahoma" pitchFamily="34" charset="0"/>
            </a:rPr>
            <a:t>risiko</a:t>
          </a:r>
          <a:r>
            <a:rPr lang="en-US" b="1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ahoma" pitchFamily="34" charset="0"/>
            </a:rPr>
            <a:t>tinggi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: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tindakan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medis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yg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berdasarkan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tingkat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probabilitas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tertentu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dapat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mengakibatkan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kematian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atau</a:t>
          </a:r>
          <a:r>
            <a:rPr lang="en-US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</a:rPr>
            <a:t>kecacatan</a:t>
          </a:r>
          <a:endParaRPr lang="en-US" dirty="0">
            <a:solidFill>
              <a:schemeClr val="tx1"/>
            </a:solidFill>
          </a:endParaRPr>
        </a:p>
      </dgm:t>
    </dgm:pt>
    <dgm:pt modelId="{F4FAA1A1-1DA4-40EF-8987-6F9E3B024CC4}" type="parTrans" cxnId="{F5B4673A-FD54-43CF-AFF0-0B7817C9ABEC}">
      <dgm:prSet/>
      <dgm:spPr/>
      <dgm:t>
        <a:bodyPr/>
        <a:lstStyle/>
        <a:p>
          <a:endParaRPr lang="en-US"/>
        </a:p>
      </dgm:t>
    </dgm:pt>
    <dgm:pt modelId="{576F3C51-82F8-45A8-8737-704590CF660B}" type="sibTrans" cxnId="{F5B4673A-FD54-43CF-AFF0-0B7817C9ABEC}">
      <dgm:prSet/>
      <dgm:spPr/>
      <dgm:t>
        <a:bodyPr/>
        <a:lstStyle/>
        <a:p>
          <a:endParaRPr lang="en-US"/>
        </a:p>
      </dgm:t>
    </dgm:pt>
    <dgm:pt modelId="{351D66AA-F630-49C0-9AA5-B0D1E9B478CA}" type="pres">
      <dgm:prSet presAssocID="{DC49E6FC-1F49-4F45-91D7-9AC205CF86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29A1AD-5543-45AD-9BFA-CB3DF4A9940E}" type="pres">
      <dgm:prSet presAssocID="{56FF77CC-B3CF-4A21-A0AC-923D3EA13C06}" presName="parentText" presStyleLbl="node1" presStyleIdx="0" presStyleCnt="2" custScaleY="40000" custLinFactY="-26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EAE8B-B6E0-48CC-BE92-819AF881E5BB}" type="pres">
      <dgm:prSet presAssocID="{1B51FA90-F94B-4802-B268-3CA8F4BD522E}" presName="spacer" presStyleCnt="0"/>
      <dgm:spPr/>
    </dgm:pt>
    <dgm:pt modelId="{ADB845A0-AED6-43B1-94BD-5A9E58A7186E}" type="pres">
      <dgm:prSet presAssocID="{A2D6051A-CD9A-40F8-9EA5-FDB27ADEB531}" presName="parentText" presStyleLbl="node1" presStyleIdx="1" presStyleCnt="2" custScaleY="49797" custLinFactY="-30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B4673A-FD54-43CF-AFF0-0B7817C9ABEC}" srcId="{DC49E6FC-1F49-4F45-91D7-9AC205CF8601}" destId="{A2D6051A-CD9A-40F8-9EA5-FDB27ADEB531}" srcOrd="1" destOrd="0" parTransId="{F4FAA1A1-1DA4-40EF-8987-6F9E3B024CC4}" sibTransId="{576F3C51-82F8-45A8-8737-704590CF660B}"/>
    <dgm:cxn modelId="{894865A1-4C2B-4C32-B702-B4AAF772E973}" srcId="{DC49E6FC-1F49-4F45-91D7-9AC205CF8601}" destId="{56FF77CC-B3CF-4A21-A0AC-923D3EA13C06}" srcOrd="0" destOrd="0" parTransId="{265B829B-C58D-486B-9ADA-B1FE08BD4CA2}" sibTransId="{1B51FA90-F94B-4802-B268-3CA8F4BD522E}"/>
    <dgm:cxn modelId="{82D0C43F-C3A6-441A-A32D-5585B5E6C427}" type="presOf" srcId="{56FF77CC-B3CF-4A21-A0AC-923D3EA13C06}" destId="{F929A1AD-5543-45AD-9BFA-CB3DF4A9940E}" srcOrd="0" destOrd="0" presId="urn:microsoft.com/office/officeart/2005/8/layout/vList2"/>
    <dgm:cxn modelId="{7B1828F2-4B3D-4784-ACFC-3A8DD7B04EE6}" type="presOf" srcId="{DC49E6FC-1F49-4F45-91D7-9AC205CF8601}" destId="{351D66AA-F630-49C0-9AA5-B0D1E9B478CA}" srcOrd="0" destOrd="0" presId="urn:microsoft.com/office/officeart/2005/8/layout/vList2"/>
    <dgm:cxn modelId="{FBB82BEF-8192-4AB0-AE3E-310B4833EFE0}" type="presOf" srcId="{A2D6051A-CD9A-40F8-9EA5-FDB27ADEB531}" destId="{ADB845A0-AED6-43B1-94BD-5A9E58A7186E}" srcOrd="0" destOrd="0" presId="urn:microsoft.com/office/officeart/2005/8/layout/vList2"/>
    <dgm:cxn modelId="{B6D907C4-D817-47F7-93BD-687F2CEA7991}" type="presParOf" srcId="{351D66AA-F630-49C0-9AA5-B0D1E9B478CA}" destId="{F929A1AD-5543-45AD-9BFA-CB3DF4A9940E}" srcOrd="0" destOrd="0" presId="urn:microsoft.com/office/officeart/2005/8/layout/vList2"/>
    <dgm:cxn modelId="{F3762DBD-9000-4E2C-A4A3-0ECF49BED4A2}" type="presParOf" srcId="{351D66AA-F630-49C0-9AA5-B0D1E9B478CA}" destId="{091EAE8B-B6E0-48CC-BE92-819AF881E5BB}" srcOrd="1" destOrd="0" presId="urn:microsoft.com/office/officeart/2005/8/layout/vList2"/>
    <dgm:cxn modelId="{19E41B03-D81D-4B11-9097-7BCA4B970F93}" type="presParOf" srcId="{351D66AA-F630-49C0-9AA5-B0D1E9B478CA}" destId="{ADB845A0-AED6-43B1-94BD-5A9E58A7186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20BB0B-2138-48E5-972F-42ED1025D06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843DF4-66DA-4968-ABC1-AA18F3FC52BD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</a:t>
          </a:r>
          <a:endParaRPr lang="en-US" dirty="0">
            <a:solidFill>
              <a:schemeClr val="tx1"/>
            </a:solidFill>
          </a:endParaRPr>
        </a:p>
      </dgm:t>
    </dgm:pt>
    <dgm:pt modelId="{91892D42-9F89-4CD5-B0B9-41BF4866E0DF}" type="parTrans" cxnId="{7B0966F4-26DA-4A08-B3B1-AA138E60D347}">
      <dgm:prSet/>
      <dgm:spPr/>
      <dgm:t>
        <a:bodyPr/>
        <a:lstStyle/>
        <a:p>
          <a:endParaRPr lang="en-US"/>
        </a:p>
      </dgm:t>
    </dgm:pt>
    <dgm:pt modelId="{4EFBF098-734F-40C9-A3A2-4781F3BA093F}" type="sibTrans" cxnId="{7B0966F4-26DA-4A08-B3B1-AA138E60D347}">
      <dgm:prSet/>
      <dgm:spPr/>
      <dgm:t>
        <a:bodyPr/>
        <a:lstStyle/>
        <a:p>
          <a:endParaRPr lang="en-US"/>
        </a:p>
      </dgm:t>
    </dgm:pt>
    <dgm:pt modelId="{223CCB7E-83B0-4D17-9058-7FAECE2CCD0C}">
      <dgm:prSet phldrT="[Text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Tindakan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apa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yg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akan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dilakukan</a:t>
          </a:r>
          <a:endParaRPr lang="en-US" dirty="0">
            <a:solidFill>
              <a:schemeClr val="tx1"/>
            </a:solidFill>
          </a:endParaRPr>
        </a:p>
      </dgm:t>
    </dgm:pt>
    <dgm:pt modelId="{A143130A-F615-428E-8FBA-8F0250012764}" type="parTrans" cxnId="{1CF25C2D-95ED-497A-BDE0-40B6879BCFE3}">
      <dgm:prSet/>
      <dgm:spPr/>
      <dgm:t>
        <a:bodyPr/>
        <a:lstStyle/>
        <a:p>
          <a:endParaRPr lang="en-US"/>
        </a:p>
      </dgm:t>
    </dgm:pt>
    <dgm:pt modelId="{FC67E26D-F200-4259-B8D1-3D991147E422}" type="sibTrans" cxnId="{1CF25C2D-95ED-497A-BDE0-40B6879BCFE3}">
      <dgm:prSet/>
      <dgm:spPr/>
      <dgm:t>
        <a:bodyPr/>
        <a:lstStyle/>
        <a:p>
          <a:endParaRPr lang="en-US"/>
        </a:p>
      </dgm:t>
    </dgm:pt>
    <dgm:pt modelId="{39EB4B09-DE77-4FCB-AC9B-DF9583873D72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</a:t>
          </a:r>
          <a:endParaRPr lang="en-US" dirty="0">
            <a:solidFill>
              <a:schemeClr val="tx1"/>
            </a:solidFill>
          </a:endParaRPr>
        </a:p>
      </dgm:t>
    </dgm:pt>
    <dgm:pt modelId="{91A1F873-4A0C-4E6A-AFF1-360AC37F6320}" type="parTrans" cxnId="{FE4B463D-8927-4DF5-989F-ABD209B95347}">
      <dgm:prSet/>
      <dgm:spPr/>
      <dgm:t>
        <a:bodyPr/>
        <a:lstStyle/>
        <a:p>
          <a:endParaRPr lang="en-US"/>
        </a:p>
      </dgm:t>
    </dgm:pt>
    <dgm:pt modelId="{DB7343C9-58FC-4D32-880D-F246335D3EC9}" type="sibTrans" cxnId="{FE4B463D-8927-4DF5-989F-ABD209B95347}">
      <dgm:prSet/>
      <dgm:spPr/>
      <dgm:t>
        <a:bodyPr/>
        <a:lstStyle/>
        <a:p>
          <a:endParaRPr lang="en-US"/>
        </a:p>
      </dgm:t>
    </dgm:pt>
    <dgm:pt modelId="{FCEB80DC-BE3C-4BB3-A196-924011280F87}">
      <dgm:prSet phldrT="[Text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Resiko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apa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yg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melekat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pd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tindakan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tsb</a:t>
          </a:r>
          <a:endParaRPr lang="en-US" dirty="0">
            <a:solidFill>
              <a:schemeClr val="tx1"/>
            </a:solidFill>
          </a:endParaRPr>
        </a:p>
      </dgm:t>
    </dgm:pt>
    <dgm:pt modelId="{E12DEBCE-AC4B-4DDD-9D89-DA600240780F}" type="parTrans" cxnId="{DDE5A721-12C0-471E-B030-E289440D167B}">
      <dgm:prSet/>
      <dgm:spPr/>
      <dgm:t>
        <a:bodyPr/>
        <a:lstStyle/>
        <a:p>
          <a:endParaRPr lang="en-US"/>
        </a:p>
      </dgm:t>
    </dgm:pt>
    <dgm:pt modelId="{BAA4C731-2457-4B6C-98C0-E835406F344F}" type="sibTrans" cxnId="{DDE5A721-12C0-471E-B030-E289440D167B}">
      <dgm:prSet/>
      <dgm:spPr/>
      <dgm:t>
        <a:bodyPr/>
        <a:lstStyle/>
        <a:p>
          <a:endParaRPr lang="en-US"/>
        </a:p>
      </dgm:t>
    </dgm:pt>
    <dgm:pt modelId="{42196C46-9C6F-4530-AC4B-C2E0FF4A67E1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</a:t>
          </a:r>
          <a:endParaRPr lang="en-US" dirty="0">
            <a:solidFill>
              <a:schemeClr val="tx1"/>
            </a:solidFill>
          </a:endParaRPr>
        </a:p>
      </dgm:t>
    </dgm:pt>
    <dgm:pt modelId="{5BC6C3F3-D44F-41A3-87A5-9EC0FEF7B642}" type="parTrans" cxnId="{4A249FE7-E687-4B45-A29C-87B1DF0A2880}">
      <dgm:prSet/>
      <dgm:spPr/>
      <dgm:t>
        <a:bodyPr/>
        <a:lstStyle/>
        <a:p>
          <a:endParaRPr lang="en-US"/>
        </a:p>
      </dgm:t>
    </dgm:pt>
    <dgm:pt modelId="{832649B1-C5A9-4F88-85AB-687C0E0F74E5}" type="sibTrans" cxnId="{4A249FE7-E687-4B45-A29C-87B1DF0A2880}">
      <dgm:prSet/>
      <dgm:spPr/>
      <dgm:t>
        <a:bodyPr/>
        <a:lstStyle/>
        <a:p>
          <a:endParaRPr lang="en-US"/>
        </a:p>
      </dgm:t>
    </dgm:pt>
    <dgm:pt modelId="{DA42A440-E795-4279-951C-F2A1FCA2EFAC}">
      <dgm:prSet phldrT="[Text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Akibat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jika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tindakan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itu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tidak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dilakukan</a:t>
          </a:r>
          <a:endParaRPr lang="en-US" dirty="0">
            <a:solidFill>
              <a:schemeClr val="tx1"/>
            </a:solidFill>
          </a:endParaRPr>
        </a:p>
      </dgm:t>
    </dgm:pt>
    <dgm:pt modelId="{33CF9A4B-8AAF-4736-BC94-64EF4122BAB6}" type="parTrans" cxnId="{EA3AF615-284C-4717-A104-C9034CE16D0D}">
      <dgm:prSet/>
      <dgm:spPr/>
      <dgm:t>
        <a:bodyPr/>
        <a:lstStyle/>
        <a:p>
          <a:endParaRPr lang="en-US"/>
        </a:p>
      </dgm:t>
    </dgm:pt>
    <dgm:pt modelId="{0C84FCB8-191A-4322-AC2C-6148939625A1}" type="sibTrans" cxnId="{EA3AF615-284C-4717-A104-C9034CE16D0D}">
      <dgm:prSet/>
      <dgm:spPr/>
      <dgm:t>
        <a:bodyPr/>
        <a:lstStyle/>
        <a:p>
          <a:endParaRPr lang="en-US"/>
        </a:p>
      </dgm:t>
    </dgm:pt>
    <dgm:pt modelId="{0C7CCF2E-900B-4B01-AB47-515670A3D13D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Manfaat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dilakukannya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tindakan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tsb</a:t>
          </a:r>
          <a:endParaRPr lang="en-US" dirty="0" smtClean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913CABCB-2A4B-4219-9D7C-E559CCC66632}" type="parTrans" cxnId="{ED545D70-656A-4E99-A7CB-F9819FDAF21D}">
      <dgm:prSet/>
      <dgm:spPr/>
      <dgm:t>
        <a:bodyPr/>
        <a:lstStyle/>
        <a:p>
          <a:endParaRPr lang="en-US"/>
        </a:p>
      </dgm:t>
    </dgm:pt>
    <dgm:pt modelId="{B788F18B-EC73-489F-A7A4-BA3BEBD881C6}" type="sibTrans" cxnId="{ED545D70-656A-4E99-A7CB-F9819FDAF21D}">
      <dgm:prSet/>
      <dgm:spPr/>
      <dgm:t>
        <a:bodyPr/>
        <a:lstStyle/>
        <a:p>
          <a:endParaRPr lang="en-US"/>
        </a:p>
      </dgm:t>
    </dgm:pt>
    <dgm:pt modelId="{AD0E2057-ADE8-4489-87BA-77D07E18C448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Alternatif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terapi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lain (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jika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ada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)</a:t>
          </a:r>
        </a:p>
      </dgm:t>
    </dgm:pt>
    <dgm:pt modelId="{11813397-BC59-4DF2-8196-5D05190818EC}" type="parTrans" cxnId="{0B89B95F-3E50-4488-8525-0324F11CB525}">
      <dgm:prSet/>
      <dgm:spPr/>
      <dgm:t>
        <a:bodyPr/>
        <a:lstStyle/>
        <a:p>
          <a:endParaRPr lang="en-US"/>
        </a:p>
      </dgm:t>
    </dgm:pt>
    <dgm:pt modelId="{D567A54D-7497-4466-826B-ED6F42130F0C}" type="sibTrans" cxnId="{0B89B95F-3E50-4488-8525-0324F11CB525}">
      <dgm:prSet/>
      <dgm:spPr/>
      <dgm:t>
        <a:bodyPr/>
        <a:lstStyle/>
        <a:p>
          <a:endParaRPr lang="en-US"/>
        </a:p>
      </dgm:t>
    </dgm:pt>
    <dgm:pt modelId="{27F93722-B96A-4575-A25A-1AAE092EE67C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Keterangan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lain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yg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diperlukan</a:t>
          </a:r>
          <a:endParaRPr lang="en-US" dirty="0" smtClean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1C24835F-3D46-4889-9FFC-9C0DD6F1DEB1}" type="parTrans" cxnId="{3228769E-7A0C-4919-83C8-596896E50A93}">
      <dgm:prSet/>
      <dgm:spPr/>
      <dgm:t>
        <a:bodyPr/>
        <a:lstStyle/>
        <a:p>
          <a:endParaRPr lang="en-US"/>
        </a:p>
      </dgm:t>
    </dgm:pt>
    <dgm:pt modelId="{6C9CC716-B44D-4390-9C1B-B97F14BAD9CD}" type="sibTrans" cxnId="{3228769E-7A0C-4919-83C8-596896E50A93}">
      <dgm:prSet/>
      <dgm:spPr/>
      <dgm:t>
        <a:bodyPr/>
        <a:lstStyle/>
        <a:p>
          <a:endParaRPr lang="en-US"/>
        </a:p>
      </dgm:t>
    </dgm:pt>
    <dgm:pt modelId="{8D89BAC8-746A-400A-8C03-32BEB0E6074E}" type="pres">
      <dgm:prSet presAssocID="{5720BB0B-2138-48E5-972F-42ED1025D0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557364-D8BA-4133-B9EF-78A3461EDF8F}" type="pres">
      <dgm:prSet presAssocID="{28843DF4-66DA-4968-ABC1-AA18F3FC52BD}" presName="composite" presStyleCnt="0"/>
      <dgm:spPr/>
    </dgm:pt>
    <dgm:pt modelId="{BC7E6142-6658-43FF-B531-CB00AEDBB529}" type="pres">
      <dgm:prSet presAssocID="{28843DF4-66DA-4968-ABC1-AA18F3FC52B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76A55-F871-464C-B731-8D0A4278F54C}" type="pres">
      <dgm:prSet presAssocID="{28843DF4-66DA-4968-ABC1-AA18F3FC52B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0FBF5-A61D-403E-9606-82F57FE4559A}" type="pres">
      <dgm:prSet presAssocID="{4EFBF098-734F-40C9-A3A2-4781F3BA093F}" presName="sp" presStyleCnt="0"/>
      <dgm:spPr/>
    </dgm:pt>
    <dgm:pt modelId="{90113236-E378-4EA1-8591-4FE670419471}" type="pres">
      <dgm:prSet presAssocID="{39EB4B09-DE77-4FCB-AC9B-DF9583873D72}" presName="composite" presStyleCnt="0"/>
      <dgm:spPr/>
    </dgm:pt>
    <dgm:pt modelId="{B32010E1-679C-4861-92E7-72AF46A17866}" type="pres">
      <dgm:prSet presAssocID="{39EB4B09-DE77-4FCB-AC9B-DF9583873D7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EC0F6-DE52-48FB-9F98-F7B4CFD5FC7B}" type="pres">
      <dgm:prSet presAssocID="{39EB4B09-DE77-4FCB-AC9B-DF9583873D7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A7511-781D-4720-B50E-8DADD9CA5D8C}" type="pres">
      <dgm:prSet presAssocID="{DB7343C9-58FC-4D32-880D-F246335D3EC9}" presName="sp" presStyleCnt="0"/>
      <dgm:spPr/>
    </dgm:pt>
    <dgm:pt modelId="{65CD3643-3C38-42A9-845D-033839B1E630}" type="pres">
      <dgm:prSet presAssocID="{42196C46-9C6F-4530-AC4B-C2E0FF4A67E1}" presName="composite" presStyleCnt="0"/>
      <dgm:spPr/>
    </dgm:pt>
    <dgm:pt modelId="{CA9DA611-D29A-4C5D-9177-34EEA7B6A462}" type="pres">
      <dgm:prSet presAssocID="{42196C46-9C6F-4530-AC4B-C2E0FF4A67E1}" presName="parentText" presStyleLbl="alignNode1" presStyleIdx="2" presStyleCnt="3" custLinFactNeighborY="-41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A0E08-0783-4BBB-A087-99A934F033EA}" type="pres">
      <dgm:prSet presAssocID="{42196C46-9C6F-4530-AC4B-C2E0FF4A67E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37294C-F0F7-49C5-A26E-75675C0D136D}" type="presOf" srcId="{FCEB80DC-BE3C-4BB3-A196-924011280F87}" destId="{425EC0F6-DE52-48FB-9F98-F7B4CFD5FC7B}" srcOrd="0" destOrd="0" presId="urn:microsoft.com/office/officeart/2005/8/layout/chevron2"/>
    <dgm:cxn modelId="{96898764-DBC1-4346-A4D8-E13940005697}" type="presOf" srcId="{27F93722-B96A-4575-A25A-1AAE092EE67C}" destId="{8E3A0E08-0783-4BBB-A087-99A934F033EA}" srcOrd="0" destOrd="1" presId="urn:microsoft.com/office/officeart/2005/8/layout/chevron2"/>
    <dgm:cxn modelId="{4A249FE7-E687-4B45-A29C-87B1DF0A2880}" srcId="{5720BB0B-2138-48E5-972F-42ED1025D067}" destId="{42196C46-9C6F-4530-AC4B-C2E0FF4A67E1}" srcOrd="2" destOrd="0" parTransId="{5BC6C3F3-D44F-41A3-87A5-9EC0FEF7B642}" sibTransId="{832649B1-C5A9-4F88-85AB-687C0E0F74E5}"/>
    <dgm:cxn modelId="{EA3AF615-284C-4717-A104-C9034CE16D0D}" srcId="{42196C46-9C6F-4530-AC4B-C2E0FF4A67E1}" destId="{DA42A440-E795-4279-951C-F2A1FCA2EFAC}" srcOrd="0" destOrd="0" parTransId="{33CF9A4B-8AAF-4736-BC94-64EF4122BAB6}" sibTransId="{0C84FCB8-191A-4322-AC2C-6148939625A1}"/>
    <dgm:cxn modelId="{AC5A10C3-A0CE-4BD2-8FE4-8226D0FC32F2}" type="presOf" srcId="{5720BB0B-2138-48E5-972F-42ED1025D067}" destId="{8D89BAC8-746A-400A-8C03-32BEB0E6074E}" srcOrd="0" destOrd="0" presId="urn:microsoft.com/office/officeart/2005/8/layout/chevron2"/>
    <dgm:cxn modelId="{DDE5A721-12C0-471E-B030-E289440D167B}" srcId="{39EB4B09-DE77-4FCB-AC9B-DF9583873D72}" destId="{FCEB80DC-BE3C-4BB3-A196-924011280F87}" srcOrd="0" destOrd="0" parTransId="{E12DEBCE-AC4B-4DDD-9D89-DA600240780F}" sibTransId="{BAA4C731-2457-4B6C-98C0-E835406F344F}"/>
    <dgm:cxn modelId="{A5A06CDD-7BCD-4BBC-95CB-FA4C30B2F342}" type="presOf" srcId="{28843DF4-66DA-4968-ABC1-AA18F3FC52BD}" destId="{BC7E6142-6658-43FF-B531-CB00AEDBB529}" srcOrd="0" destOrd="0" presId="urn:microsoft.com/office/officeart/2005/8/layout/chevron2"/>
    <dgm:cxn modelId="{A682EE14-583D-4532-8879-4C397C4D6C89}" type="presOf" srcId="{223CCB7E-83B0-4D17-9058-7FAECE2CCD0C}" destId="{58576A55-F871-464C-B731-8D0A4278F54C}" srcOrd="0" destOrd="0" presId="urn:microsoft.com/office/officeart/2005/8/layout/chevron2"/>
    <dgm:cxn modelId="{8C9FE2C7-AD59-4ED4-A59E-3A72F767E442}" type="presOf" srcId="{42196C46-9C6F-4530-AC4B-C2E0FF4A67E1}" destId="{CA9DA611-D29A-4C5D-9177-34EEA7B6A462}" srcOrd="0" destOrd="0" presId="urn:microsoft.com/office/officeart/2005/8/layout/chevron2"/>
    <dgm:cxn modelId="{3F3A1B76-4023-4A89-AAD8-FE614FF1DDE2}" type="presOf" srcId="{0C7CCF2E-900B-4B01-AB47-515670A3D13D}" destId="{58576A55-F871-464C-B731-8D0A4278F54C}" srcOrd="0" destOrd="1" presId="urn:microsoft.com/office/officeart/2005/8/layout/chevron2"/>
    <dgm:cxn modelId="{FE4B463D-8927-4DF5-989F-ABD209B95347}" srcId="{5720BB0B-2138-48E5-972F-42ED1025D067}" destId="{39EB4B09-DE77-4FCB-AC9B-DF9583873D72}" srcOrd="1" destOrd="0" parTransId="{91A1F873-4A0C-4E6A-AFF1-360AC37F6320}" sibTransId="{DB7343C9-58FC-4D32-880D-F246335D3EC9}"/>
    <dgm:cxn modelId="{1CF25C2D-95ED-497A-BDE0-40B6879BCFE3}" srcId="{28843DF4-66DA-4968-ABC1-AA18F3FC52BD}" destId="{223CCB7E-83B0-4D17-9058-7FAECE2CCD0C}" srcOrd="0" destOrd="0" parTransId="{A143130A-F615-428E-8FBA-8F0250012764}" sibTransId="{FC67E26D-F200-4259-B8D1-3D991147E422}"/>
    <dgm:cxn modelId="{3228769E-7A0C-4919-83C8-596896E50A93}" srcId="{42196C46-9C6F-4530-AC4B-C2E0FF4A67E1}" destId="{27F93722-B96A-4575-A25A-1AAE092EE67C}" srcOrd="1" destOrd="0" parTransId="{1C24835F-3D46-4889-9FFC-9C0DD6F1DEB1}" sibTransId="{6C9CC716-B44D-4390-9C1B-B97F14BAD9CD}"/>
    <dgm:cxn modelId="{ED545D70-656A-4E99-A7CB-F9819FDAF21D}" srcId="{28843DF4-66DA-4968-ABC1-AA18F3FC52BD}" destId="{0C7CCF2E-900B-4B01-AB47-515670A3D13D}" srcOrd="1" destOrd="0" parTransId="{913CABCB-2A4B-4219-9D7C-E559CCC66632}" sibTransId="{B788F18B-EC73-489F-A7A4-BA3BEBD881C6}"/>
    <dgm:cxn modelId="{7B0966F4-26DA-4A08-B3B1-AA138E60D347}" srcId="{5720BB0B-2138-48E5-972F-42ED1025D067}" destId="{28843DF4-66DA-4968-ABC1-AA18F3FC52BD}" srcOrd="0" destOrd="0" parTransId="{91892D42-9F89-4CD5-B0B9-41BF4866E0DF}" sibTransId="{4EFBF098-734F-40C9-A3A2-4781F3BA093F}"/>
    <dgm:cxn modelId="{E59B167B-79A3-455E-BBF6-93C677FF966E}" type="presOf" srcId="{DA42A440-E795-4279-951C-F2A1FCA2EFAC}" destId="{8E3A0E08-0783-4BBB-A087-99A934F033EA}" srcOrd="0" destOrd="0" presId="urn:microsoft.com/office/officeart/2005/8/layout/chevron2"/>
    <dgm:cxn modelId="{45B26742-2447-488C-99D6-B172C35F333C}" type="presOf" srcId="{AD0E2057-ADE8-4489-87BA-77D07E18C448}" destId="{425EC0F6-DE52-48FB-9F98-F7B4CFD5FC7B}" srcOrd="0" destOrd="1" presId="urn:microsoft.com/office/officeart/2005/8/layout/chevron2"/>
    <dgm:cxn modelId="{0B89B95F-3E50-4488-8525-0324F11CB525}" srcId="{39EB4B09-DE77-4FCB-AC9B-DF9583873D72}" destId="{AD0E2057-ADE8-4489-87BA-77D07E18C448}" srcOrd="1" destOrd="0" parTransId="{11813397-BC59-4DF2-8196-5D05190818EC}" sibTransId="{D567A54D-7497-4466-826B-ED6F42130F0C}"/>
    <dgm:cxn modelId="{AF1B0C4E-2A8D-4CFF-93B4-DB0765DD4D86}" type="presOf" srcId="{39EB4B09-DE77-4FCB-AC9B-DF9583873D72}" destId="{B32010E1-679C-4861-92E7-72AF46A17866}" srcOrd="0" destOrd="0" presId="urn:microsoft.com/office/officeart/2005/8/layout/chevron2"/>
    <dgm:cxn modelId="{38E9856A-C4D1-454A-98F2-EC64C0E420BE}" type="presParOf" srcId="{8D89BAC8-746A-400A-8C03-32BEB0E6074E}" destId="{77557364-D8BA-4133-B9EF-78A3461EDF8F}" srcOrd="0" destOrd="0" presId="urn:microsoft.com/office/officeart/2005/8/layout/chevron2"/>
    <dgm:cxn modelId="{666F481A-4D2C-4506-9064-51E115652959}" type="presParOf" srcId="{77557364-D8BA-4133-B9EF-78A3461EDF8F}" destId="{BC7E6142-6658-43FF-B531-CB00AEDBB529}" srcOrd="0" destOrd="0" presId="urn:microsoft.com/office/officeart/2005/8/layout/chevron2"/>
    <dgm:cxn modelId="{F43E2500-E86B-43A0-9F79-360A14F3D3AC}" type="presParOf" srcId="{77557364-D8BA-4133-B9EF-78A3461EDF8F}" destId="{58576A55-F871-464C-B731-8D0A4278F54C}" srcOrd="1" destOrd="0" presId="urn:microsoft.com/office/officeart/2005/8/layout/chevron2"/>
    <dgm:cxn modelId="{D56E93A7-B627-4430-9027-FDFAC0E26E25}" type="presParOf" srcId="{8D89BAC8-746A-400A-8C03-32BEB0E6074E}" destId="{7D50FBF5-A61D-403E-9606-82F57FE4559A}" srcOrd="1" destOrd="0" presId="urn:microsoft.com/office/officeart/2005/8/layout/chevron2"/>
    <dgm:cxn modelId="{B4909FBE-F784-4C90-82E2-4EBDFE8CF81F}" type="presParOf" srcId="{8D89BAC8-746A-400A-8C03-32BEB0E6074E}" destId="{90113236-E378-4EA1-8591-4FE670419471}" srcOrd="2" destOrd="0" presId="urn:microsoft.com/office/officeart/2005/8/layout/chevron2"/>
    <dgm:cxn modelId="{330FD434-7D04-4F79-AABA-81D4CBF89988}" type="presParOf" srcId="{90113236-E378-4EA1-8591-4FE670419471}" destId="{B32010E1-679C-4861-92E7-72AF46A17866}" srcOrd="0" destOrd="0" presId="urn:microsoft.com/office/officeart/2005/8/layout/chevron2"/>
    <dgm:cxn modelId="{5E72F7B9-6A30-4093-9BCF-D10D136A5E0F}" type="presParOf" srcId="{90113236-E378-4EA1-8591-4FE670419471}" destId="{425EC0F6-DE52-48FB-9F98-F7B4CFD5FC7B}" srcOrd="1" destOrd="0" presId="urn:microsoft.com/office/officeart/2005/8/layout/chevron2"/>
    <dgm:cxn modelId="{EFA02DA9-8FC0-4846-97E7-22CD6118AC46}" type="presParOf" srcId="{8D89BAC8-746A-400A-8C03-32BEB0E6074E}" destId="{3B1A7511-781D-4720-B50E-8DADD9CA5D8C}" srcOrd="3" destOrd="0" presId="urn:microsoft.com/office/officeart/2005/8/layout/chevron2"/>
    <dgm:cxn modelId="{4196F8BC-70E5-44FA-B758-135A98C47D7B}" type="presParOf" srcId="{8D89BAC8-746A-400A-8C03-32BEB0E6074E}" destId="{65CD3643-3C38-42A9-845D-033839B1E630}" srcOrd="4" destOrd="0" presId="urn:microsoft.com/office/officeart/2005/8/layout/chevron2"/>
    <dgm:cxn modelId="{C90D0F36-5738-4346-8F9F-7E7C8D86BEA0}" type="presParOf" srcId="{65CD3643-3C38-42A9-845D-033839B1E630}" destId="{CA9DA611-D29A-4C5D-9177-34EEA7B6A462}" srcOrd="0" destOrd="0" presId="urn:microsoft.com/office/officeart/2005/8/layout/chevron2"/>
    <dgm:cxn modelId="{116CA7A8-CDB5-4026-9D68-2560033B90F4}" type="presParOf" srcId="{65CD3643-3C38-42A9-845D-033839B1E630}" destId="{8E3A0E08-0783-4BBB-A087-99A934F033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5D3964-E7FD-4F03-BD05-A1919A390C6E}">
      <dsp:nvSpPr>
        <dsp:cNvPr id="0" name=""/>
        <dsp:cNvSpPr/>
      </dsp:nvSpPr>
      <dsp:spPr>
        <a:xfrm>
          <a:off x="0" y="0"/>
          <a:ext cx="8305800" cy="304502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 pitchFamily="34" charset="0"/>
              <a:cs typeface="Tahoma" pitchFamily="34" charset="0"/>
            </a:rPr>
            <a:t>PASAL 46</a:t>
          </a:r>
          <a:endParaRPr lang="en-US" sz="2400" b="1" kern="1200" dirty="0">
            <a:solidFill>
              <a:srgbClr val="FFC000"/>
            </a:solidFill>
            <a:latin typeface="Tahoma" pitchFamily="34" charset="0"/>
            <a:cs typeface="Tahoma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Setiap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dr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/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drg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  <a:sym typeface="Wingdings" pitchFamily="2" charset="2"/>
            </a:rPr>
            <a:t>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wajib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membuat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RM</a:t>
          </a:r>
          <a:endParaRPr lang="en-US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RM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harus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segera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dilengkapi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stl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pasien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menerima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yankes</a:t>
          </a:r>
          <a:endParaRPr lang="en-US" sz="2800" kern="1200" dirty="0" smtClean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Setiap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catatan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RM: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dibubuhi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nama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,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waktu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&amp; td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tgn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petugas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pemberi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pelayanan</a:t>
          </a:r>
          <a:endParaRPr lang="en-US" sz="1800" kern="1200" dirty="0" smtClean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sp:txBody>
      <dsp:txXfrm>
        <a:off x="1965662" y="0"/>
        <a:ext cx="6340137" cy="3045023"/>
      </dsp:txXfrm>
    </dsp:sp>
    <dsp:sp modelId="{31006DAA-EE60-441F-8D68-4A396DC4BFAB}">
      <dsp:nvSpPr>
        <dsp:cNvPr id="0" name=""/>
        <dsp:cNvSpPr/>
      </dsp:nvSpPr>
      <dsp:spPr>
        <a:xfrm flipV="1">
          <a:off x="304801" y="1002080"/>
          <a:ext cx="1554480" cy="14363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411F48-A89C-4B6E-858E-DED0824FEBA1}">
      <dsp:nvSpPr>
        <dsp:cNvPr id="0" name=""/>
        <dsp:cNvSpPr/>
      </dsp:nvSpPr>
      <dsp:spPr>
        <a:xfrm>
          <a:off x="0" y="0"/>
          <a:ext cx="8305800" cy="15240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 pitchFamily="34" charset="0"/>
              <a:cs typeface="Tahoma" pitchFamily="34" charset="0"/>
            </a:rPr>
            <a:t>PASAL 48</a:t>
          </a:r>
          <a:r>
            <a:rPr lang="en-US" sz="2400" b="1" kern="1200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rPr>
            <a:t>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Wajib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simpan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rahasia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kedokteran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813560" y="0"/>
        <a:ext cx="6492239" cy="1524001"/>
      </dsp:txXfrm>
    </dsp:sp>
    <dsp:sp modelId="{50EF11AD-3C4B-45E2-8676-84F59650766D}">
      <dsp:nvSpPr>
        <dsp:cNvPr id="0" name=""/>
        <dsp:cNvSpPr/>
      </dsp:nvSpPr>
      <dsp:spPr>
        <a:xfrm>
          <a:off x="365759" y="152400"/>
          <a:ext cx="1234441" cy="1219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3FB697-47D0-46D5-8BF3-68DC4CB6C5B7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1</a:t>
          </a:r>
          <a:endParaRPr lang="en-US" sz="3200" b="1" kern="1200" dirty="0">
            <a:solidFill>
              <a:srgbClr val="C00000"/>
            </a:solidFill>
          </a:endParaRPr>
        </a:p>
      </dsp:txBody>
      <dsp:txXfrm rot="5400000">
        <a:off x="-245395" y="248052"/>
        <a:ext cx="1635968" cy="1145177"/>
      </dsp:txXfrm>
    </dsp:sp>
    <dsp:sp modelId="{068CAE1A-5B4A-4C0A-9E75-BFF340777C74}">
      <dsp:nvSpPr>
        <dsp:cNvPr id="0" name=""/>
        <dsp:cNvSpPr/>
      </dsp:nvSpPr>
      <dsp:spPr>
        <a:xfrm rot="5400000">
          <a:off x="4155699" y="-3007863"/>
          <a:ext cx="1063379" cy="708442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RS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  <a:sym typeface="Wingdings" pitchFamily="2" charset="2"/>
            </a:rPr>
            <a:t>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RI min 5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th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dr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tgl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terakhir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berobat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Non RS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  <a:sym typeface="Wingdings" pitchFamily="2" charset="2"/>
            </a:rPr>
            <a:t>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RI min 2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th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dari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tgl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terakhir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berobat</a:t>
          </a:r>
          <a:endParaRPr lang="en-US" sz="2400" kern="1200" dirty="0">
            <a:solidFill>
              <a:schemeClr val="tx1"/>
            </a:solidFill>
          </a:endParaRPr>
        </a:p>
      </dsp:txBody>
      <dsp:txXfrm rot="5400000">
        <a:off x="4155699" y="-3007863"/>
        <a:ext cx="1063379" cy="7084422"/>
      </dsp:txXfrm>
    </dsp:sp>
    <dsp:sp modelId="{FACEC011-F002-45F5-A6C8-02E5F8A9E5BA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2</a:t>
          </a:r>
          <a:endParaRPr lang="en-US" sz="3200" b="1" kern="1200" dirty="0">
            <a:solidFill>
              <a:srgbClr val="C00000"/>
            </a:solidFill>
          </a:endParaRPr>
        </a:p>
      </dsp:txBody>
      <dsp:txXfrm rot="5400000">
        <a:off x="-245395" y="1690392"/>
        <a:ext cx="1635968" cy="1145177"/>
      </dsp:txXfrm>
    </dsp:sp>
    <dsp:sp modelId="{E94BD23D-0C0E-4CE4-B1E8-F9F3CE137D72}">
      <dsp:nvSpPr>
        <dsp:cNvPr id="0" name=""/>
        <dsp:cNvSpPr/>
      </dsp:nvSpPr>
      <dsp:spPr>
        <a:xfrm rot="5400000">
          <a:off x="4155699" y="-1565524"/>
          <a:ext cx="1063379" cy="708442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Ringkasan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pulang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&amp;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persetujuan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tindakan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medik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u="sng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harus</a:t>
          </a:r>
          <a:r>
            <a:rPr lang="en-US" sz="2400" u="sng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u="sng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tetap</a:t>
          </a:r>
          <a:r>
            <a:rPr lang="en-US" sz="2400" u="sng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u="sng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disimpan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10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th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sejak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dibuatnya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ringkasan</a:t>
          </a:r>
          <a:r>
            <a:rPr lang="en-US" sz="2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tsb</a:t>
          </a:r>
          <a:endParaRPr lang="en-US" sz="2400" kern="1200" dirty="0">
            <a:solidFill>
              <a:schemeClr val="tx1"/>
            </a:solidFill>
          </a:endParaRPr>
        </a:p>
      </dsp:txBody>
      <dsp:txXfrm rot="5400000">
        <a:off x="4155699" y="-1565524"/>
        <a:ext cx="1063379" cy="7084422"/>
      </dsp:txXfrm>
    </dsp:sp>
    <dsp:sp modelId="{294AFCE0-E626-44CB-84FB-A8403BE5DDA8}">
      <dsp:nvSpPr>
        <dsp:cNvPr id="0" name=""/>
        <dsp:cNvSpPr/>
      </dsp:nvSpPr>
      <dsp:spPr>
        <a:xfrm rot="5400000">
          <a:off x="-245395" y="3094957"/>
          <a:ext cx="1635968" cy="1145177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3</a:t>
          </a:r>
          <a:endParaRPr lang="en-US" sz="3200" b="1" kern="1200" dirty="0">
            <a:solidFill>
              <a:srgbClr val="C00000"/>
            </a:solidFill>
          </a:endParaRPr>
        </a:p>
      </dsp:txBody>
      <dsp:txXfrm rot="5400000">
        <a:off x="-245395" y="3094957"/>
        <a:ext cx="1635968" cy="1145177"/>
      </dsp:txXfrm>
    </dsp:sp>
    <dsp:sp modelId="{BBF2F41F-885C-49AA-9C2D-19C1D6B9B04D}">
      <dsp:nvSpPr>
        <dsp:cNvPr id="0" name=""/>
        <dsp:cNvSpPr/>
      </dsp:nvSpPr>
      <dsp:spPr>
        <a:xfrm rot="5400000">
          <a:off x="4155699" y="-123184"/>
          <a:ext cx="1063379" cy="708442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Penyimpanan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  <a:sym typeface="Wingdings" pitchFamily="2" charset="2"/>
            </a:rPr>
            <a:t>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petugas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yg</a:t>
          </a:r>
          <a:r>
            <a:rPr lang="en-US" sz="28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ditunjuk</a:t>
          </a:r>
          <a:endParaRPr lang="en-US" sz="2800" kern="1200" dirty="0">
            <a:solidFill>
              <a:schemeClr val="tx1"/>
            </a:solidFill>
          </a:endParaRPr>
        </a:p>
      </dsp:txBody>
      <dsp:txXfrm rot="5400000">
        <a:off x="4155699" y="-123184"/>
        <a:ext cx="1063379" cy="708442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0F78C-AE29-4D07-93A2-EBE94FF69C82}">
      <dsp:nvSpPr>
        <dsp:cNvPr id="0" name=""/>
        <dsp:cNvSpPr/>
      </dsp:nvSpPr>
      <dsp:spPr>
        <a:xfrm>
          <a:off x="0" y="30976"/>
          <a:ext cx="8229600" cy="146739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Tahoma" pitchFamily="34" charset="0"/>
            </a:rPr>
            <a:t>Keluarga</a:t>
          </a:r>
          <a:r>
            <a:rPr lang="en-US" sz="3200" b="1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ahoma" pitchFamily="34" charset="0"/>
            </a:rPr>
            <a:t>terdekat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: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suami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/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istri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, ayah/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ibu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kandung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,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anak-anak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kandung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,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saudara-saudara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kandung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atau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pengampunya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0" y="30976"/>
        <a:ext cx="8229600" cy="1467392"/>
      </dsp:txXfrm>
    </dsp:sp>
    <dsp:sp modelId="{4337F3C7-6124-4A53-9013-A6152AC4E627}">
      <dsp:nvSpPr>
        <dsp:cNvPr id="0" name=""/>
        <dsp:cNvSpPr/>
      </dsp:nvSpPr>
      <dsp:spPr>
        <a:xfrm>
          <a:off x="0" y="1618625"/>
          <a:ext cx="8229600" cy="222153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chemeClr val="tx1"/>
              </a:solidFill>
              <a:latin typeface="Tahoma" pitchFamily="34" charset="0"/>
            </a:rPr>
            <a:t>Tindakan</a:t>
          </a:r>
          <a:r>
            <a:rPr lang="en-US" sz="3000" b="1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ahoma" pitchFamily="34" charset="0"/>
            </a:rPr>
            <a:t>kedokteran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: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tindakan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medis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berupa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preventif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,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diagnostik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,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terapeutik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atau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rehabilitatif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yg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dilakukan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oleh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dr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/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drg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terhadap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pasien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1618625"/>
        <a:ext cx="8229600" cy="222153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29A1AD-5543-45AD-9BFA-CB3DF4A9940E}">
      <dsp:nvSpPr>
        <dsp:cNvPr id="0" name=""/>
        <dsp:cNvSpPr/>
      </dsp:nvSpPr>
      <dsp:spPr>
        <a:xfrm>
          <a:off x="0" y="0"/>
          <a:ext cx="8229600" cy="172481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Tahoma" pitchFamily="34" charset="0"/>
            </a:rPr>
            <a:t>Tindakan</a:t>
          </a:r>
          <a:r>
            <a:rPr lang="en-US" sz="3200" b="1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ahoma" pitchFamily="34" charset="0"/>
            </a:rPr>
            <a:t>invasif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: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suatu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tindakan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medis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yg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langsung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dpt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mempengaruhi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keutuhan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jaringan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tubuh</a:t>
          </a:r>
          <a:r>
            <a:rPr lang="en-US" sz="32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ahoma" pitchFamily="34" charset="0"/>
            </a:rPr>
            <a:t>pasien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0" y="0"/>
        <a:ext cx="8229600" cy="1724814"/>
      </dsp:txXfrm>
    </dsp:sp>
    <dsp:sp modelId="{ADB845A0-AED6-43B1-94BD-5A9E58A7186E}">
      <dsp:nvSpPr>
        <dsp:cNvPr id="0" name=""/>
        <dsp:cNvSpPr/>
      </dsp:nvSpPr>
      <dsp:spPr>
        <a:xfrm>
          <a:off x="0" y="1630383"/>
          <a:ext cx="8229600" cy="214726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chemeClr val="tx1"/>
              </a:solidFill>
              <a:latin typeface="Tahoma" pitchFamily="34" charset="0"/>
            </a:rPr>
            <a:t>Tindakan</a:t>
          </a:r>
          <a:r>
            <a:rPr lang="en-US" sz="3000" b="1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ahoma" pitchFamily="34" charset="0"/>
            </a:rPr>
            <a:t>kedokteran</a:t>
          </a:r>
          <a:r>
            <a:rPr lang="en-US" sz="3000" b="1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ahoma" pitchFamily="34" charset="0"/>
            </a:rPr>
            <a:t>yg</a:t>
          </a:r>
          <a:r>
            <a:rPr lang="en-US" sz="3000" b="1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ahoma" pitchFamily="34" charset="0"/>
            </a:rPr>
            <a:t>mengandung</a:t>
          </a:r>
          <a:r>
            <a:rPr lang="en-US" sz="3000" b="1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ahoma" pitchFamily="34" charset="0"/>
            </a:rPr>
            <a:t>risiko</a:t>
          </a:r>
          <a:r>
            <a:rPr lang="en-US" sz="3000" b="1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ahoma" pitchFamily="34" charset="0"/>
            </a:rPr>
            <a:t>tinggi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: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tindakan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medis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yg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berdasarkan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tingkat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probabilitas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tertentu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,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dapat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mengakibatkan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kematian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atau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</a:rPr>
            <a:t>kecacatan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1630383"/>
        <a:ext cx="8229600" cy="214726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7E6142-6658-43FF-B531-CB00AEDBB529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1</a:t>
          </a:r>
          <a:endParaRPr lang="en-US" sz="3200" kern="1200" dirty="0">
            <a:solidFill>
              <a:schemeClr val="tx1"/>
            </a:solidFill>
          </a:endParaRPr>
        </a:p>
      </dsp:txBody>
      <dsp:txXfrm rot="5400000">
        <a:off x="-245635" y="246082"/>
        <a:ext cx="1637567" cy="1146297"/>
      </dsp:txXfrm>
    </dsp:sp>
    <dsp:sp modelId="{58576A55-F871-464C-B731-8D0A4278F54C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Tindakan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apa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yg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akan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dilakukan</a:t>
          </a:r>
          <a:endParaRPr lang="en-US" sz="3000" kern="1200" dirty="0">
            <a:solidFill>
              <a:schemeClr val="tx1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Manfaat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dilakukannya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tindakan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tsb</a:t>
          </a:r>
          <a:endParaRPr lang="en-US" sz="3000" kern="1200" dirty="0" smtClean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sp:txBody>
      <dsp:txXfrm rot="5400000">
        <a:off x="4155739" y="-3008994"/>
        <a:ext cx="1064418" cy="7083302"/>
      </dsp:txXfrm>
    </dsp:sp>
    <dsp:sp modelId="{B32010E1-679C-4861-92E7-72AF46A17866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2</a:t>
          </a:r>
          <a:endParaRPr lang="en-US" sz="3200" kern="1200" dirty="0">
            <a:solidFill>
              <a:schemeClr val="tx1"/>
            </a:solidFill>
          </a:endParaRPr>
        </a:p>
      </dsp:txBody>
      <dsp:txXfrm rot="5400000">
        <a:off x="-245635" y="1689832"/>
        <a:ext cx="1637567" cy="1146297"/>
      </dsp:txXfrm>
    </dsp:sp>
    <dsp:sp modelId="{425EC0F6-DE52-48FB-9F98-F7B4CFD5FC7B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Resiko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apa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yg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melekat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pd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tindakan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tsb</a:t>
          </a:r>
          <a:endParaRPr lang="en-US" sz="3000" kern="1200" dirty="0">
            <a:solidFill>
              <a:schemeClr val="tx1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Alternatif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terapi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lain (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jika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ada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)</a:t>
          </a:r>
        </a:p>
      </dsp:txBody>
      <dsp:txXfrm rot="5400000">
        <a:off x="4155739" y="-1565244"/>
        <a:ext cx="1064418" cy="7083302"/>
      </dsp:txXfrm>
    </dsp:sp>
    <dsp:sp modelId="{CA9DA611-D29A-4C5D-9177-34EEA7B6A462}">
      <dsp:nvSpPr>
        <dsp:cNvPr id="0" name=""/>
        <dsp:cNvSpPr/>
      </dsp:nvSpPr>
      <dsp:spPr>
        <a:xfrm rot="5400000">
          <a:off x="-245635" y="3065034"/>
          <a:ext cx="1637567" cy="1146297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3</a:t>
          </a:r>
          <a:endParaRPr lang="en-US" sz="3200" kern="1200" dirty="0">
            <a:solidFill>
              <a:schemeClr val="tx1"/>
            </a:solidFill>
          </a:endParaRPr>
        </a:p>
      </dsp:txBody>
      <dsp:txXfrm rot="5400000">
        <a:off x="-245635" y="3065034"/>
        <a:ext cx="1637567" cy="1146297"/>
      </dsp:txXfrm>
    </dsp:sp>
    <dsp:sp modelId="{8E3A0E08-0783-4BBB-A087-99A934F033EA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Akibat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jika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tindakan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itu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tidak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dilakukan</a:t>
          </a:r>
          <a:endParaRPr lang="en-US" sz="3000" kern="1200" dirty="0">
            <a:solidFill>
              <a:schemeClr val="tx1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Keterangan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lain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yg</a:t>
          </a:r>
          <a:r>
            <a:rPr lang="en-US" sz="30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diperlukan</a:t>
          </a:r>
          <a:endParaRPr lang="en-US" sz="3000" kern="1200" dirty="0" smtClean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sp:txBody>
      <dsp:txXfrm rot="5400000">
        <a:off x="4155739" y="-121494"/>
        <a:ext cx="1064418" cy="708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BF2FCB-7984-4742-9161-16EB520D9C8E}" type="datetimeFigureOut">
              <a:rPr lang="id-ID"/>
              <a:pPr>
                <a:defRPr/>
              </a:pPr>
              <a:t>05/10/2017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52FE0F-1F01-44C9-8FB3-0A1339DA1E3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2FE0F-1F01-44C9-8FB3-0A1339DA1E35}" type="slidenum">
              <a:rPr lang="id-ID" smtClean="0"/>
              <a:pPr>
                <a:defRPr/>
              </a:pPr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24E1A-D724-46EE-B4D9-028BF18C16C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1FD35-34FD-4AF0-B5AF-18A37360A31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E96D7-7D92-44C9-9191-AC44529596F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358E-182F-4C49-9128-EA5A30E2F2D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871D-82AF-42FF-8A8E-4F5D2B7794BB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3E6DC-1CF7-470F-AD44-9264A2367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6AB4-D7FB-41CD-A963-660E9F667A2B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4AFC-14DB-4D5A-BB80-DA5221567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3D1E-5D80-4590-9032-0A5BE6B6B543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8A47E-14EE-43BC-993A-51ECD9BAD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7CF0A-E971-489B-AF68-1E3FC8F263DA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C12B-D5F1-4CA2-8DC7-A3B261EC7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B6194-0496-4D39-8351-C20DDBFC79D6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91DE-6D91-417E-AAD5-296FB2409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C947-B66B-4F72-9607-B4F5A3970BA2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B5F3-6F9C-4098-AA7E-0B80DF474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F8A2C-22CA-4D31-8813-523E0A81ED35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C2A9-E9B2-44C2-94BD-EA7D4EC64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C47BA-C66F-4752-9335-344E4C31C10E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A98D3-ED51-4028-8686-319EDCBB0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F1E7-AF9B-4D92-A108-70884E1E338E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8131-D08D-451B-8F06-0ED616C77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8EF91-BE60-47F3-A93D-F25F94467CBB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CD2AA-1009-441A-B610-0CDFEECD4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EA2B-E4FB-4032-9A4D-62CB7595B94C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32BE-D371-42F7-8213-808C50F80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86977-3DDD-4A4B-875A-DD9FB7A9EFE8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82249-EF8D-4EA8-AFD0-A922111E5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AAD956-53E8-407E-885F-E56566D04A3E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AAE9F20-E7A8-494A-97C1-27A46E940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 cstate="print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935850"/>
            <a:ext cx="5638800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US" sz="1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SISWATI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PROGRAM STUDI  D3 REKAM MEDIS DAN INFORMASI KESEHATAN FAKULTAS ILMU-ILMU KESEHATAN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UNIVERSITS  ESA  UNGGUL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1524000"/>
            <a:ext cx="5257800" cy="21336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PERTEMUAN 3-4</a:t>
            </a:r>
            <a:endParaRPr lang="en-US" sz="5100" b="1" dirty="0" smtClean="0">
              <a:solidFill>
                <a:schemeClr val="bg1"/>
              </a:solidFill>
            </a:endParaRPr>
          </a:p>
          <a:p>
            <a:pPr marL="609539" indent="-609539" algn="l" eaLnBrk="1" hangingPunct="1">
              <a:buFontTx/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Rekam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medis</a:t>
            </a:r>
            <a:endParaRPr lang="en-US" sz="3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609539" indent="-609539" algn="l" eaLnBrk="1" hangingPunct="1">
              <a:buFontTx/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Aspek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hukum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rekam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medis</a:t>
            </a:r>
            <a:endParaRPr lang="en-US" sz="3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3789A-F32F-4965-A04D-959CABF1735A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3E6DC-1CF7-470F-AD44-9264A23674B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86800" cy="609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HAL-HAL KHUSUS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724400" y="2017714"/>
            <a:ext cx="4078288" cy="339248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Bayi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tabung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Cangkok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organ</a:t>
            </a: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Kasus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adopsi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Kepentingan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tertentu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Kasus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Mei 98,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Bom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Bali)</a:t>
            </a:r>
          </a:p>
          <a:p>
            <a:pPr marL="342866" marR="0" lvl="0" indent="-34286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57200" y="2057400"/>
            <a:ext cx="4078288" cy="339248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ash"/>
          </a:ln>
        </p:spPr>
        <p:txBody>
          <a:bodyPr>
            <a:normAutofit lnSpcReduction="10000"/>
          </a:bodyPr>
          <a:lstStyle/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Riset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&amp;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edukasi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Kasus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kriminal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Pelecehan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seksual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HIV/AIDS</a:t>
            </a: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Penyesuaian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kelamin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866" marR="0" lvl="0" indent="-34286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78CEC64-C0FE-4C41-8117-AAB4AB743DF9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16B1EB-5E80-46BD-A62F-FF918212C62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943600" cy="762000"/>
          </a:xfrm>
          <a:solidFill>
            <a:srgbClr val="000099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</a:rPr>
              <a:t>(SE </a:t>
            </a:r>
            <a:r>
              <a:rPr lang="en-US" sz="1800" dirty="0" err="1" smtClean="0">
                <a:solidFill>
                  <a:schemeClr val="bg1"/>
                </a:solidFill>
                <a:latin typeface="Tahoma" pitchFamily="34" charset="0"/>
              </a:rPr>
              <a:t>Dirjen</a:t>
            </a: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</a:rPr>
              <a:t> Yan Med No.HK.00.06.1.5.01160 </a:t>
            </a:r>
            <a:r>
              <a:rPr lang="en-US" sz="1800" dirty="0" err="1" smtClean="0">
                <a:solidFill>
                  <a:schemeClr val="bg1"/>
                </a:solidFill>
                <a:latin typeface="Tahoma" pitchFamily="34" charset="0"/>
              </a:rPr>
              <a:t>Tahun</a:t>
            </a: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</a:rPr>
              <a:t> 1995)</a:t>
            </a:r>
          </a:p>
        </p:txBody>
      </p:sp>
      <p:graphicFrame>
        <p:nvGraphicFramePr>
          <p:cNvPr id="101452" name="Group 76"/>
          <p:cNvGraphicFramePr>
            <a:graphicFrameLocks noGrp="1"/>
          </p:cNvGraphicFramePr>
          <p:nvPr>
            <p:ph type="tbl" idx="1"/>
          </p:nvPr>
        </p:nvGraphicFramePr>
        <p:xfrm>
          <a:off x="762000" y="1289050"/>
          <a:ext cx="7543800" cy="4806951"/>
        </p:xfrm>
        <a:graphic>
          <a:graphicData uri="http://schemas.openxmlformats.org/drawingml/2006/table">
            <a:tbl>
              <a:tblPr/>
              <a:tblGrid>
                <a:gridCol w="741363"/>
                <a:gridCol w="2535237"/>
                <a:gridCol w="1371600"/>
                <a:gridCol w="1219200"/>
                <a:gridCol w="914400"/>
                <a:gridCol w="762000"/>
              </a:tblGrid>
              <a:tr h="5524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KELOMPOK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AKTIF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IN-AKTIF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Umum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 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 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 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 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Jiwa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 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 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Orthopedy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 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 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 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 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Ketergant.Obat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 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 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Jantung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 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 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413333" y="177225"/>
            <a:ext cx="4097578" cy="523210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</a:rPr>
              <a:t>JADUAL RETENSI RM 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762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PERSIAPAN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  <a:normAutofit/>
          </a:bodyPr>
          <a:lstStyle/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Ketetapan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mulai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tahun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berapa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retensi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dilakukan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90501" marR="0" lvl="1" indent="-53334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Rawat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jalan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2014-7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=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2007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bawah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990501" marR="0" lvl="1" indent="-53334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Rawat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Inap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2014-12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=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2002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bawah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90501" marR="0" lvl="1" indent="-53334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Dibentuk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Tim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Penilai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SK.Direksi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  <a:sym typeface="Wingdings" pitchFamily="2" charset="2"/>
            </a:endParaRPr>
          </a:p>
          <a:p>
            <a:pPr marL="990501" marR="0" lvl="1" indent="-53334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Ka.Rekam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Medis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		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Panitia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Rekam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Medis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  <a:sym typeface="Wingdings" pitchFamily="2" charset="2"/>
            </a:endParaRPr>
          </a:p>
          <a:p>
            <a:pPr marL="990501" marR="0" lvl="1" indent="-53334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Perawat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senior		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Komite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Medik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  <a:sym typeface="Wingdings" pitchFamily="2" charset="2"/>
            </a:endParaRPr>
          </a:p>
          <a:p>
            <a:pPr marL="990501" marR="0" lvl="1" indent="-53334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Petugas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terkait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				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  <a:sym typeface="Wingdings" pitchFamily="2" charset="2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itchFamily="34" charset="0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762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PERSIAPAN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8600" y="1371600"/>
            <a:ext cx="891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609539" marR="0" lvl="0" indent="-609539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Dibentuk </a:t>
            </a:r>
            <a:r>
              <a:rPr kumimoji="0" lang="en-US" sz="33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Tim Pemusnah </a:t>
            </a: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 SK Direksi </a:t>
            </a:r>
          </a:p>
          <a:p>
            <a:pPr marL="609539" marR="0" lvl="0" indent="-609539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     Staf RM senior, Staf Tata Usaha &amp; bagian terkait  </a:t>
            </a:r>
          </a:p>
          <a:p>
            <a:pPr marL="609539" marR="0" lvl="0" indent="-609539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endParaRPr kumimoji="0" lang="en-US" sz="3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  <a:sym typeface="Wingdings" pitchFamily="2" charset="2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Disiapkan form pertelaan :</a:t>
            </a:r>
          </a:p>
          <a:p>
            <a:pPr marL="609539" marR="0" lvl="0" indent="-609539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itchFamily="34" charset="0"/>
              <a:ea typeface="+mn-ea"/>
              <a:cs typeface="+mn-cs"/>
              <a:sym typeface="Wingdings" pitchFamily="2" charset="2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381000" y="3230562"/>
          <a:ext cx="8458200" cy="1570038"/>
        </p:xfrm>
        <a:graphic>
          <a:graphicData uri="http://schemas.openxmlformats.org/drawingml/2006/table">
            <a:tbl>
              <a:tblPr/>
              <a:tblGrid>
                <a:gridCol w="820738"/>
                <a:gridCol w="1806575"/>
                <a:gridCol w="1562100"/>
                <a:gridCol w="1970087"/>
                <a:gridCol w="22987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NO.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NO.RM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TAHUN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AKHIR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JANGKA WAKTU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DIAGNOSIS AKHIR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228601" y="4996504"/>
            <a:ext cx="6443734" cy="1040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marL="609539" indent="-609539">
              <a:spcBef>
                <a:spcPct val="20000"/>
              </a:spcBef>
              <a:buClr>
                <a:schemeClr val="tx2"/>
              </a:buClr>
            </a:pPr>
            <a:r>
              <a:rPr lang="en-US" sz="2800" dirty="0">
                <a:latin typeface="Tahoma" pitchFamily="34" charset="0"/>
                <a:cs typeface="Tahoma" pitchFamily="34" charset="0"/>
                <a:sym typeface="Wingdings" pitchFamily="2" charset="2"/>
              </a:rPr>
              <a:t>5.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 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Disiapkan</a:t>
            </a:r>
            <a:r>
              <a:rPr lang="en-US" sz="28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  <a:sym typeface="Wingdings" pitchFamily="2" charset="2"/>
              </a:rPr>
              <a:t>berita</a:t>
            </a:r>
            <a:r>
              <a:rPr lang="en-US" sz="2800" dirty="0"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  <a:sym typeface="Wingdings" pitchFamily="2" charset="2"/>
              </a:rPr>
              <a:t>acara</a:t>
            </a:r>
            <a:r>
              <a:rPr lang="en-US" sz="2800" dirty="0"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  <a:sym typeface="Wingdings" pitchFamily="2" charset="2"/>
              </a:rPr>
              <a:t>pemusnahan</a:t>
            </a:r>
            <a:endParaRPr lang="en-US" sz="2800" dirty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marL="609539" indent="-609539">
              <a:spcBef>
                <a:spcPct val="20000"/>
              </a:spcBef>
              <a:buClr>
                <a:schemeClr val="tx2"/>
              </a:buClr>
            </a:pPr>
            <a:r>
              <a:rPr lang="en-US" sz="2800" dirty="0">
                <a:latin typeface="Tahoma" pitchFamily="34" charset="0"/>
                <a:cs typeface="Tahoma" pitchFamily="34" charset="0"/>
                <a:sym typeface="Wingdings" pitchFamily="2" charset="2"/>
              </a:rPr>
              <a:t>6. </a:t>
            </a:r>
            <a:r>
              <a:rPr lang="en-US" sz="28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Laporan</a:t>
            </a:r>
            <a:r>
              <a:rPr lang="en-US" sz="28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  <a:sym typeface="Wingdings" pitchFamily="2" charset="2"/>
              </a:rPr>
              <a:t>kegiatan</a:t>
            </a:r>
            <a:r>
              <a:rPr lang="en-US" sz="2800" dirty="0"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  <a:sym typeface="Wingdings" pitchFamily="2" charset="2"/>
              </a:rPr>
              <a:t>ke</a:t>
            </a:r>
            <a:r>
              <a:rPr lang="en-US" sz="2800" dirty="0"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  <a:sym typeface="Wingdings" pitchFamily="2" charset="2"/>
              </a:rPr>
              <a:t>Direksi</a:t>
            </a:r>
            <a:r>
              <a:rPr lang="en-US" sz="2800" dirty="0"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1295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BERITA ACARA PEMUSNAHAN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SK NO…./…/…/2013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2057400"/>
            <a:ext cx="876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marL="342866" marR="0" lvl="0" indent="-342866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……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tanggal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……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sampai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…..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tanggal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……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bertempat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……. RS  “A”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berlokasi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jalan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 …..,.…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telah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dilakukan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pemusnahan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rekam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medis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pasien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RS “A”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sejumlah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5.000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rekam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medis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perincian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terlampir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). 	 </a:t>
            </a:r>
          </a:p>
          <a:p>
            <a:pPr marL="342866" marR="0" lvl="0" indent="-342866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866" marR="0" lvl="0" indent="-342866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TTd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Direksi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Tim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Penilai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    Tim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Pemusnah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866" marR="0" lvl="0" indent="-342866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( …………… )       ( …………… )	    ( …………….. ) </a:t>
            </a:r>
          </a:p>
          <a:p>
            <a:pPr marL="342866" marR="0" lvl="0" indent="-342866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866" marR="0" lvl="0" indent="-342866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Saksi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: 1……….     2………….              3…………..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762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TETAP DISIMPAN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1752600"/>
            <a:ext cx="7086600" cy="449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Ringkasan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masuk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&amp;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keluar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Resume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medis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Laporan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operasi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persetujuan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penolakan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Lembar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identifikasi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bayi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lahir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hidup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Laporan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kematian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Registrasi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pasien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RI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RJ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5249" y="1676401"/>
            <a:ext cx="1467050" cy="58476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ASLI :</a:t>
            </a:r>
            <a:endParaRPr lang="en-U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B610B48-F1B4-4E62-9F05-2D7EFAC4DBEB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5C17C5-298E-411C-AA65-D2E803DF66B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4495800" cy="22098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609539" indent="-609539" eaLnBrk="1" hangingPunct="1">
              <a:buNone/>
            </a:pPr>
            <a:r>
              <a:rPr lang="en-US" dirty="0" smtClean="0"/>
              <a:t> 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1. Microfilm </a:t>
            </a:r>
          </a:p>
          <a:p>
            <a:pPr marL="609539" indent="-609539" eaLnBrk="1" hangingPunct="1">
              <a:buNone/>
            </a:pPr>
            <a:r>
              <a:rPr lang="en-US" sz="3600" dirty="0" smtClean="0">
                <a:latin typeface="Tahoma" pitchFamily="34" charset="0"/>
                <a:cs typeface="Tahoma" pitchFamily="34" charset="0"/>
              </a:rPr>
              <a:t> 2. Scanner</a:t>
            </a:r>
          </a:p>
          <a:p>
            <a:pPr marL="609539" indent="-609539" eaLnBrk="1" hangingPunct="1">
              <a:buNone/>
            </a:pPr>
            <a:r>
              <a:rPr lang="en-US" sz="3600" dirty="0" smtClean="0">
                <a:latin typeface="Tahoma" pitchFamily="34" charset="0"/>
                <a:cs typeface="Tahoma" pitchFamily="34" charset="0"/>
              </a:rPr>
              <a:t> 3.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Komputer</a:t>
            </a:r>
            <a:endParaRPr lang="en-US" sz="3600" dirty="0" smtClean="0">
              <a:latin typeface="Tahoma" pitchFamily="34" charset="0"/>
              <a:cs typeface="Tahoma" pitchFamily="34" charset="0"/>
            </a:endParaRPr>
          </a:p>
          <a:p>
            <a:pPr marL="609539" indent="-609539" eaLnBrk="1" hangingPunct="1">
              <a:buFont typeface="Wingdings" pitchFamily="2" charset="2"/>
              <a:buChar char="v"/>
            </a:pPr>
            <a:endParaRPr lang="en-US" sz="3600" dirty="0" smtClean="0">
              <a:solidFill>
                <a:srgbClr val="000099"/>
              </a:solidFill>
            </a:endParaRPr>
          </a:p>
          <a:p>
            <a:pPr marL="609539" indent="-609539" eaLnBrk="1" hangingPunct="1"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24582" name="Picture 4" descr="P1011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19276"/>
            <a:ext cx="3048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7" descr="RMIK-2009 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7338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3733800" y="2667000"/>
            <a:ext cx="16002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0784" y="381000"/>
            <a:ext cx="7542432" cy="923320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MEDIA PENYUSUTAN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8184" y="4800600"/>
            <a:ext cx="2961050" cy="923320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Scanner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6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990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PERSETUJUAN TINDAKAN KEDOKTERAN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1600200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ahoma" pitchFamily="34" charset="0"/>
              </a:rPr>
              <a:t>(</a:t>
            </a:r>
            <a:r>
              <a:rPr lang="en-US" b="1" dirty="0" err="1" smtClean="0">
                <a:latin typeface="Tahoma" pitchFamily="34" charset="0"/>
              </a:rPr>
              <a:t>Permenkes</a:t>
            </a:r>
            <a:r>
              <a:rPr lang="en-US" b="1" dirty="0" smtClean="0">
                <a:latin typeface="Tahoma" pitchFamily="34" charset="0"/>
              </a:rPr>
              <a:t> No. 290/2008)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2057400"/>
            <a:ext cx="7696200" cy="365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marL="342866" marR="0" lvl="0" indent="-342866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Persetujuan yg diberikan oleh pasien/keluarga terdekat setelah mendapat penjelasan secara lengkap mengenai tindakan kedokteran atau kedokteran gigi yg akan dilakukan terhadap pasien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86800" cy="609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PENGERTIAN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1600200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ahoma" pitchFamily="34" charset="0"/>
              </a:rPr>
              <a:t>(</a:t>
            </a:r>
            <a:r>
              <a:rPr lang="en-US" b="1" dirty="0" err="1" smtClean="0">
                <a:latin typeface="Tahoma" pitchFamily="34" charset="0"/>
              </a:rPr>
              <a:t>Permenkes</a:t>
            </a:r>
            <a:r>
              <a:rPr lang="en-US" b="1" dirty="0" smtClean="0">
                <a:latin typeface="Tahoma" pitchFamily="34" charset="0"/>
              </a:rPr>
              <a:t> No. 290/2008)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03437"/>
          <a:ext cx="82296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86800" cy="609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PENGERTIAN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1600200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ahoma" pitchFamily="34" charset="0"/>
              </a:rPr>
              <a:t>(</a:t>
            </a:r>
            <a:r>
              <a:rPr lang="en-US" b="1" dirty="0" err="1" smtClean="0">
                <a:latin typeface="Tahoma" pitchFamily="34" charset="0"/>
              </a:rPr>
              <a:t>Permenkes</a:t>
            </a:r>
            <a:r>
              <a:rPr lang="en-US" b="1" dirty="0" smtClean="0">
                <a:latin typeface="Tahoma" pitchFamily="34" charset="0"/>
              </a:rPr>
              <a:t> No. 290/2008)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8229600" cy="403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marL="342866" marR="0" lvl="0" indent="-342866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Pasien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yg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kompeten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pasien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dewasa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atau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menurut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peraturan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perundang-undangan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</a:t>
            </a:r>
          </a:p>
          <a:p>
            <a:pPr marL="742876" marR="0" lvl="1" indent="-285722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atau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telah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pernah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menikah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742876" marR="0" lvl="1" indent="-285722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terganggu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kesadaran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fisiknya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742876" marR="0" lvl="1" indent="-285722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mampu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berkomunikasi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secara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wajar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742876" marR="0" lvl="1" indent="-285722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mengalami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kemunduran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perkembangan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retardasi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 mental</a:t>
            </a:r>
          </a:p>
          <a:p>
            <a:pPr marL="742876" marR="0" lvl="1" indent="-285722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mengalami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penyakit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mental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sehingga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mampu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membuat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keputusan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secara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bebas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1295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KEMAMPUAN YANG DIHARAPKAN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533400" y="2179638"/>
            <a:ext cx="8229600" cy="3611563"/>
          </a:xfrm>
        </p:spPr>
        <p:txBody>
          <a:bodyPr/>
          <a:lstStyle/>
          <a:p>
            <a:pPr>
              <a:buNone/>
            </a:pPr>
            <a:r>
              <a:rPr lang="en-US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UMUM: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Mahasiswa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mampu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memahami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aspek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hukum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rekam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medis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None/>
            </a:pPr>
            <a:r>
              <a:rPr lang="en-US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KHUSUS</a:t>
            </a:r>
            <a:r>
              <a:rPr lang="en-US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MEMAHAMI: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514299" indent="-514299" eaLnBrk="1" hangingPunct="1">
              <a:buFont typeface="+mj-lt"/>
              <a:buAutoNum type="arabicPeriod"/>
            </a:pPr>
            <a:r>
              <a:rPr lang="en-US" dirty="0" err="1" smtClean="0">
                <a:latin typeface="Tahoma" pitchFamily="34" charset="0"/>
                <a:cs typeface="Tahoma" pitchFamily="34" charset="0"/>
              </a:rPr>
              <a:t>Rekam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medis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514299" indent="-514299" eaLnBrk="1" hangingPunct="1">
              <a:buFont typeface="+mj-lt"/>
              <a:buAutoNum type="arabicPeriod"/>
            </a:pPr>
            <a:r>
              <a:rPr lang="en-US" dirty="0" err="1" smtClean="0">
                <a:latin typeface="Tahoma" pitchFamily="34" charset="0"/>
                <a:cs typeface="Tahoma" pitchFamily="34" charset="0"/>
              </a:rPr>
              <a:t>Aspek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hukum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rekam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medis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id-ID" sz="2800" dirty="0" smtClean="0">
              <a:latin typeface="Arial" charset="0"/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86800" cy="609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PENGERTIAN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1600200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ahoma" pitchFamily="34" charset="0"/>
              </a:rPr>
              <a:t>(</a:t>
            </a:r>
            <a:r>
              <a:rPr lang="en-US" b="1" dirty="0" err="1" smtClean="0">
                <a:latin typeface="Tahoma" pitchFamily="34" charset="0"/>
              </a:rPr>
              <a:t>Permenkes</a:t>
            </a:r>
            <a:r>
              <a:rPr lang="en-US" b="1" dirty="0" smtClean="0">
                <a:latin typeface="Tahoma" pitchFamily="34" charset="0"/>
              </a:rPr>
              <a:t> No. 290/2008)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27237"/>
          <a:ext cx="82296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609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PEMBERIAN INFORMASI 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1143000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ahoma" pitchFamily="34" charset="0"/>
              </a:rPr>
              <a:t>(</a:t>
            </a:r>
            <a:r>
              <a:rPr lang="en-US" b="1" dirty="0" err="1" smtClean="0">
                <a:latin typeface="Tahoma" pitchFamily="34" charset="0"/>
              </a:rPr>
              <a:t>Permenkes</a:t>
            </a:r>
            <a:r>
              <a:rPr lang="en-US" b="1" dirty="0" smtClean="0">
                <a:latin typeface="Tahoma" pitchFamily="34" charset="0"/>
              </a:rPr>
              <a:t> No. 290/2008)</a:t>
            </a:r>
            <a:endParaRPr lang="en-US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86800" cy="609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RM</a:t>
            </a:r>
            <a:r>
              <a:rPr lang="en-US" sz="4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PROGRAM MUTU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828800"/>
            <a:ext cx="8229600" cy="426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866" marR="0" lvl="0" indent="-342866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866" marR="0" lvl="0" indent="-342866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(KepMenKes No.496/MenKes/SK/IV/2005) </a:t>
            </a:r>
          </a:p>
          <a:p>
            <a:pPr marL="342866" marR="0" lvl="0" indent="-342866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</a:p>
          <a:p>
            <a:pPr marL="342866" marR="0" lvl="0" indent="-342866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Upaya evaluasi secara profesional terhadap mutu pelayanan medis yang diberikan kepada pasien dengan menggunakan rekam medisnya yg dilaksanakan oleh profesi medis.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4544" y="1676400"/>
            <a:ext cx="3954911" cy="923320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AUDIT MEDIS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038600" y="3048000"/>
            <a:ext cx="609600" cy="60960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86800" cy="609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AUDIT MEDIS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8229600" cy="381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866" marR="0" lvl="0" indent="-342866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866" marR="0" lvl="0" indent="-342866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342866" marR="0" lvl="0" indent="-342866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3600" dirty="0" err="1" smtClean="0">
                <a:latin typeface="Tahoma" pitchFamily="34" charset="0"/>
              </a:rPr>
              <a:t>Sumber</a:t>
            </a:r>
            <a:r>
              <a:rPr lang="en-US" sz="3600" dirty="0" smtClean="0">
                <a:latin typeface="Tahoma" pitchFamily="34" charset="0"/>
              </a:rPr>
              <a:t> data </a:t>
            </a:r>
            <a:r>
              <a:rPr lang="en-US" sz="3600" dirty="0" err="1" smtClean="0">
                <a:latin typeface="Tahoma" pitchFamily="34" charset="0"/>
              </a:rPr>
              <a:t>dari</a:t>
            </a:r>
            <a:r>
              <a:rPr lang="en-US" sz="3600" dirty="0" smtClean="0">
                <a:latin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</a:rPr>
              <a:t>RM</a:t>
            </a:r>
            <a:r>
              <a:rPr lang="en-US" sz="3600" dirty="0" err="1" smtClean="0">
                <a:latin typeface="Tahoma" pitchFamily="34" charset="0"/>
                <a:sym typeface="Wingdings" pitchFamily="2" charset="2"/>
              </a:rPr>
              <a:t>wajib</a:t>
            </a:r>
            <a:r>
              <a:rPr lang="en-US" sz="3600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ahoma" pitchFamily="34" charset="0"/>
                <a:sym typeface="Wingdings" pitchFamily="2" charset="2"/>
              </a:rPr>
              <a:t>melibatkan</a:t>
            </a:r>
            <a:r>
              <a:rPr lang="en-US" sz="3600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ahoma" pitchFamily="34" charset="0"/>
                <a:sym typeface="Wingdings" pitchFamily="2" charset="2"/>
              </a:rPr>
              <a:t>Bagian</a:t>
            </a:r>
            <a:r>
              <a:rPr lang="en-US" sz="3600" dirty="0" smtClean="0">
                <a:latin typeface="Tahoma" pitchFamily="34" charset="0"/>
                <a:sym typeface="Wingdings" pitchFamily="2" charset="2"/>
              </a:rPr>
              <a:t> RM</a:t>
            </a:r>
            <a:endParaRPr lang="en-US" sz="3600" dirty="0" smtClean="0">
              <a:latin typeface="Tahoma" pitchFamily="34" charset="0"/>
            </a:endParaRP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3600" dirty="0" err="1" smtClean="0">
                <a:latin typeface="Tahoma" pitchFamily="34" charset="0"/>
              </a:rPr>
              <a:t>Dampak</a:t>
            </a:r>
            <a:r>
              <a:rPr lang="en-US" sz="3600" dirty="0" smtClean="0">
                <a:latin typeface="Tahoma" pitchFamily="34" charset="0"/>
              </a:rPr>
              <a:t> audit </a:t>
            </a:r>
            <a:r>
              <a:rPr lang="en-US" sz="3600" dirty="0" err="1" smtClean="0">
                <a:latin typeface="Tahoma" pitchFamily="34" charset="0"/>
              </a:rPr>
              <a:t>medis</a:t>
            </a:r>
            <a:r>
              <a:rPr lang="en-US" sz="3600" dirty="0" smtClean="0">
                <a:latin typeface="Tahoma" pitchFamily="34" charset="0"/>
              </a:rPr>
              <a:t> </a:t>
            </a:r>
            <a:r>
              <a:rPr lang="en-US" sz="3600" dirty="0" smtClean="0">
                <a:latin typeface="Tahoma" pitchFamily="34" charset="0"/>
                <a:sym typeface="Wingdings" pitchFamily="2" charset="2"/>
              </a:rPr>
              <a:t> </a:t>
            </a:r>
            <a:r>
              <a:rPr lang="en-US" sz="3600" dirty="0" err="1" smtClean="0">
                <a:latin typeface="Tahoma" pitchFamily="34" charset="0"/>
                <a:sym typeface="Wingdings" pitchFamily="2" charset="2"/>
              </a:rPr>
              <a:t>peningkatan</a:t>
            </a:r>
            <a:r>
              <a:rPr lang="en-US" sz="3600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ahoma" pitchFamily="34" charset="0"/>
                <a:sym typeface="Wingdings" pitchFamily="2" charset="2"/>
              </a:rPr>
              <a:t>mutu</a:t>
            </a:r>
            <a:r>
              <a:rPr lang="en-US" sz="3600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ahoma" pitchFamily="34" charset="0"/>
                <a:sym typeface="Wingdings" pitchFamily="2" charset="2"/>
              </a:rPr>
              <a:t>dan</a:t>
            </a:r>
            <a:r>
              <a:rPr lang="en-US" sz="3600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ahoma" pitchFamily="34" charset="0"/>
                <a:sym typeface="Wingdings" pitchFamily="2" charset="2"/>
              </a:rPr>
              <a:t>efektifitas</a:t>
            </a:r>
            <a:r>
              <a:rPr lang="en-US" sz="3600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ahoma" pitchFamily="34" charset="0"/>
                <a:sym typeface="Wingdings" pitchFamily="2" charset="2"/>
              </a:rPr>
              <a:t>yanmed</a:t>
            </a:r>
            <a:endParaRPr lang="en-US" sz="3600" dirty="0" smtClean="0">
              <a:latin typeface="Tahoma" pitchFamily="34" charset="0"/>
              <a:sym typeface="Wingdings" pitchFamily="2" charset="2"/>
            </a:endParaRP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3600" dirty="0" err="1" smtClean="0">
                <a:latin typeface="Tahoma" pitchFamily="34" charset="0"/>
                <a:sym typeface="Wingdings" pitchFamily="2" charset="2"/>
              </a:rPr>
              <a:t>Aspek</a:t>
            </a:r>
            <a:r>
              <a:rPr lang="en-US" sz="3600" dirty="0" smtClean="0">
                <a:latin typeface="Tahoma" pitchFamily="34" charset="0"/>
                <a:sym typeface="Wingdings" pitchFamily="2" charset="2"/>
              </a:rPr>
              <a:t> legal </a:t>
            </a:r>
            <a:r>
              <a:rPr lang="en-US" sz="3600" dirty="0" err="1" smtClean="0">
                <a:latin typeface="Tahoma" pitchFamily="34" charset="0"/>
                <a:sym typeface="Wingdings" pitchFamily="2" charset="2"/>
              </a:rPr>
              <a:t>dari</a:t>
            </a:r>
            <a:r>
              <a:rPr lang="en-US" sz="3600" dirty="0" smtClean="0">
                <a:latin typeface="Tahoma" pitchFamily="34" charset="0"/>
                <a:sym typeface="Wingdings" pitchFamily="2" charset="2"/>
              </a:rPr>
              <a:t> audit </a:t>
            </a:r>
            <a:r>
              <a:rPr lang="en-US" sz="3600" dirty="0" err="1" smtClean="0">
                <a:latin typeface="Tahoma" pitchFamily="34" charset="0"/>
                <a:sym typeface="Wingdings" pitchFamily="2" charset="2"/>
              </a:rPr>
              <a:t>medis</a:t>
            </a:r>
            <a:r>
              <a:rPr lang="en-US" sz="3600" dirty="0" smtClean="0">
                <a:latin typeface="Tahoma" pitchFamily="34" charset="0"/>
                <a:sym typeface="Wingdings" pitchFamily="2" charset="2"/>
              </a:rPr>
              <a:t>: </a:t>
            </a:r>
            <a:r>
              <a:rPr lang="en-US" sz="3600" dirty="0" err="1" smtClean="0">
                <a:latin typeface="Tahoma" pitchFamily="34" charset="0"/>
                <a:sym typeface="Wingdings" pitchFamily="2" charset="2"/>
              </a:rPr>
              <a:t>penggunaan</a:t>
            </a:r>
            <a:r>
              <a:rPr lang="en-US" sz="3600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ahoma" pitchFamily="34" charset="0"/>
                <a:sym typeface="Wingdings" pitchFamily="2" charset="2"/>
              </a:rPr>
              <a:t>informasi</a:t>
            </a:r>
            <a:r>
              <a:rPr lang="en-US" sz="3600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ahoma" pitchFamily="34" charset="0"/>
                <a:sym typeface="Wingdings" pitchFamily="2" charset="2"/>
              </a:rPr>
              <a:t>medis</a:t>
            </a:r>
            <a:r>
              <a:rPr lang="en-US" sz="3600" dirty="0" smtClean="0">
                <a:latin typeface="Tahoma" pitchFamily="34" charset="0"/>
                <a:sym typeface="Wingdings" pitchFamily="2" charset="2"/>
              </a:rPr>
              <a:t>  </a:t>
            </a:r>
            <a:r>
              <a:rPr lang="en-US" sz="3600" dirty="0" err="1" smtClean="0">
                <a:latin typeface="Tahoma" pitchFamily="34" charset="0"/>
                <a:sym typeface="Wingdings" pitchFamily="2" charset="2"/>
              </a:rPr>
              <a:t>kewajiban</a:t>
            </a:r>
            <a:r>
              <a:rPr lang="en-US" sz="3600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ahoma" pitchFamily="34" charset="0"/>
                <a:sym typeface="Wingdings" pitchFamily="2" charset="2"/>
              </a:rPr>
              <a:t>menyimpan</a:t>
            </a:r>
            <a:r>
              <a:rPr lang="en-US" sz="3600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ahoma" pitchFamily="34" charset="0"/>
                <a:sym typeface="Wingdings" pitchFamily="2" charset="2"/>
              </a:rPr>
              <a:t>rahasia</a:t>
            </a:r>
            <a:r>
              <a:rPr lang="en-US" sz="3600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ahoma" pitchFamily="34" charset="0"/>
                <a:sym typeface="Wingdings" pitchFamily="2" charset="2"/>
              </a:rPr>
              <a:t>kedokteran</a:t>
            </a:r>
            <a:r>
              <a:rPr lang="en-US" sz="3600" dirty="0" smtClean="0">
                <a:latin typeface="Tahoma" pitchFamily="34" charset="0"/>
                <a:sym typeface="Wingdings" pitchFamily="2" charset="2"/>
              </a:rPr>
              <a:t>.</a:t>
            </a:r>
            <a:endParaRPr lang="en-US" sz="3200" dirty="0" smtClean="0">
              <a:latin typeface="Tahoma" pitchFamily="34" charset="0"/>
            </a:endParaRPr>
          </a:p>
          <a:p>
            <a:pPr marL="342866" marR="0" lvl="0" indent="-342866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411" y="1676400"/>
            <a:ext cx="8581178" cy="523210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(KEPMENKES NO.496/MENKES/SK/IV/2005)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038600" y="2362200"/>
            <a:ext cx="609600" cy="53340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86800" cy="609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PENTING DIPERHATIKAN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1676400"/>
            <a:ext cx="8305800" cy="4267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Semua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yg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terlibat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audit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medis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disumpah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utk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menjaga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kerahasiaan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  <a:sym typeface="Wingdings" pitchFamily="2" charset="2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Semua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form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dalam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audit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medis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memiliki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tingkat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kerahasiaan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  <a:sym typeface="Wingdings" pitchFamily="2" charset="2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Sangsi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bagi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pelanggaran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atas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rahasia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kedokteran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  <a:sym typeface="Wingdings" pitchFamily="2" charset="2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Seluruh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laporan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audit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medis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tidak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mencantumkan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identitas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pasien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  <a:sym typeface="Wingdings" pitchFamily="2" charset="2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Hasil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audit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medis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perbaikan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09539" marR="0" lvl="0" indent="-60953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Seluruh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hasil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audit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medis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dipergunakan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sbg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bukti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pengadilan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9" y="1143000"/>
            <a:ext cx="8427289" cy="3416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31" tIns="45715" rIns="91431" bIns="45715">
            <a:spAutoFit/>
          </a:bodyPr>
          <a:lstStyle/>
          <a:p>
            <a:pPr algn="ctr" eaLnBrk="1" hangingPunct="1">
              <a:buNone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KESELAMATAN PASIEN </a:t>
            </a:r>
          </a:p>
          <a:p>
            <a:pPr algn="ctr" eaLnBrk="1" hangingPunct="1">
              <a:buFontTx/>
              <a:buNone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(PATIENT SAFETY)</a:t>
            </a:r>
          </a:p>
          <a:p>
            <a:pPr algn="ctr" eaLnBrk="1" hangingPunct="1"/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algn="ctr" eaLnBrk="1" hangingPunct="1">
              <a:buNone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REKAM MEDIS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114800" y="29718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31" tIns="45715" rIns="91431" bIns="45715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9" y="1143000"/>
            <a:ext cx="8077191" cy="7078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1" tIns="45715" rIns="91431" bIns="45715">
            <a:spAutoFit/>
          </a:bodyPr>
          <a:lstStyle/>
          <a:p>
            <a:pPr algn="ctr" eaLnBrk="1" hangingPunct="1">
              <a:buNone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KESELAMATAN PASIEN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905001"/>
            <a:ext cx="8229600" cy="396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marL="342866" marR="0" lvl="0" indent="-342866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Suatu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sistem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dimana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RS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membuat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asuhan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pasien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lebih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aman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866" marR="0" lvl="0" indent="-342866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Termasuk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</a:t>
            </a:r>
          </a:p>
          <a:p>
            <a:pPr marL="742876" marR="0" lvl="1" indent="-285722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Asesmen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risiko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742876" marR="0" lvl="1" indent="-285722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Identifikasi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&amp;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pengelolaan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yg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berhubungan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risiko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pasien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742876" marR="0" lvl="1" indent="-285722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Pelaporan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&amp;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analisis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insiden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742876" marR="0" lvl="1" indent="-285722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Kemampuan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belajar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insiden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&amp;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tndk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lanjut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742876" marR="0" lvl="1" indent="-285722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Implementasi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solusi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utk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meminimalkan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risiko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9" y="1143000"/>
            <a:ext cx="8077191" cy="7078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1" tIns="45715" rIns="91431" bIns="45715">
            <a:spAutoFit/>
          </a:bodyPr>
          <a:lstStyle/>
          <a:p>
            <a:pPr algn="ctr" eaLnBrk="1" hangingPunct="1">
              <a:buNone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KESELAMATAN PASIEN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" y="2286000"/>
            <a:ext cx="7924800" cy="3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  <a:noAutofit/>
          </a:bodyPr>
          <a:lstStyle/>
          <a:p>
            <a:pPr marL="342866" marR="0" lvl="0" indent="-342866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Sistem ini mencegah terjadinya cedera yg disebabkan oleh kesalahan akibat melaksanakan suatu tindakan atau tidak mengambil tindakan yg seharusnya diambil (KKP-RS)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9" y="1143000"/>
            <a:ext cx="8077191" cy="7078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1" tIns="45715" rIns="91431" bIns="45715">
            <a:spAutoFit/>
          </a:bodyPr>
          <a:lstStyle/>
          <a:p>
            <a:pPr algn="ctr" eaLnBrk="1" hangingPunct="1">
              <a:buNone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REKAM MEDIS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sym typeface="Wingdings" pitchFamily="2" charset="2"/>
              </a:rPr>
              <a:t>ALAT BUKTI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r>
              <a:rPr lang="id-ID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Sebagai dalil yang umum dikatakan setiap informasi dalam rekam medis dapat dipakai sebagai alat bukti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id-ID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okumen resmi dalam kegiatan rumah sakit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id-ID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idak dapat disangkal kebenarannya dan dapat dipercaya</a:t>
            </a:r>
          </a:p>
          <a:p>
            <a:r>
              <a:rPr lang="id-ID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Keseluruhan atau sebagian dari informasi dapat dijadikan bukti yang memenuhi persyaratan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9" y="1143000"/>
            <a:ext cx="8077191" cy="7078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1" tIns="45715" rIns="91431" bIns="45715">
            <a:spAutoFit/>
          </a:bodyPr>
          <a:lstStyle/>
          <a:p>
            <a:pPr algn="ctr" eaLnBrk="1" hangingPunct="1">
              <a:buNone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ASPEK HUKUM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84614"/>
            <a:ext cx="8115233" cy="309698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/>
              <a:t>	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ASPEK HUKUM REKAM MEDIS: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a.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Aspek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Kepemilikan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Rekam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Medis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29650" indent="-82965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b.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Aspek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berkaitan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Kandungan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Rekam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Medis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termasuk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Catatan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Keperawatan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829650" indent="-829650" eaLnBrk="1" hangingPunct="1">
              <a:lnSpc>
                <a:spcPct val="90000"/>
              </a:lnSpc>
              <a:buNone/>
              <a:tabLst>
                <a:tab pos="321701" algn="l"/>
              </a:tabLs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c.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Aspek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Pemanfaatan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Kandungan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Rekam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Medis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645FC47-6647-4336-83A5-D073519530BA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7DBD82-7E89-4913-A8F2-CC9509DCD86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323" name="Line 9"/>
          <p:cNvSpPr>
            <a:spLocks noChangeShapeType="1"/>
          </p:cNvSpPr>
          <p:nvPr/>
        </p:nvSpPr>
        <p:spPr bwMode="auto">
          <a:xfrm>
            <a:off x="3124200" y="1866900"/>
            <a:ext cx="68580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13324" name="Line 10"/>
          <p:cNvSpPr>
            <a:spLocks noChangeShapeType="1"/>
          </p:cNvSpPr>
          <p:nvPr/>
        </p:nvSpPr>
        <p:spPr bwMode="auto">
          <a:xfrm>
            <a:off x="2286000" y="3200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13325" name="Line 11"/>
          <p:cNvSpPr>
            <a:spLocks noChangeShapeType="1"/>
          </p:cNvSpPr>
          <p:nvPr/>
        </p:nvSpPr>
        <p:spPr bwMode="auto">
          <a:xfrm>
            <a:off x="6019800" y="3200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13326" name="Line 12"/>
          <p:cNvSpPr>
            <a:spLocks noChangeShapeType="1"/>
          </p:cNvSpPr>
          <p:nvPr/>
        </p:nvSpPr>
        <p:spPr bwMode="auto">
          <a:xfrm flipV="1">
            <a:off x="2819400" y="3657600"/>
            <a:ext cx="1066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>
            <a:off x="5181600" y="3716338"/>
            <a:ext cx="914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13328" name="Line 14"/>
          <p:cNvSpPr>
            <a:spLocks noChangeShapeType="1"/>
          </p:cNvSpPr>
          <p:nvPr/>
        </p:nvSpPr>
        <p:spPr bwMode="auto">
          <a:xfrm flipH="1">
            <a:off x="5219700" y="1798638"/>
            <a:ext cx="838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72748" y="2667001"/>
            <a:ext cx="2847053" cy="13234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lIns="91431" tIns="45715" rIns="91431" bIns="45715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kern="10" cap="all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Rekam</a:t>
            </a:r>
            <a:r>
              <a:rPr lang="en-US" sz="4000" b="1" kern="10" cap="all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US" sz="4000" b="1" kern="10" cap="all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medis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00630" y="2590801"/>
            <a:ext cx="2467170" cy="9540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PENUNJANG </a:t>
            </a:r>
          </a:p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MEDIS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47513" y="4648200"/>
            <a:ext cx="2225271" cy="10772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MEDICAL </a:t>
            </a:r>
          </a:p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CHEK-UP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84792" y="4724400"/>
            <a:ext cx="2877693" cy="10772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PENELITIAN </a:t>
            </a:r>
          </a:p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KLINIS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9" y="685800"/>
            <a:ext cx="3934072" cy="10772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PEMERIKSAAN, </a:t>
            </a:r>
          </a:p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TINDAKAN MEDIS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2801" y="2590800"/>
            <a:ext cx="1778033" cy="10772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ADMIN </a:t>
            </a:r>
          </a:p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PASIEN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74407" y="685801"/>
            <a:ext cx="2975476" cy="9540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TINDAKAN </a:t>
            </a:r>
          </a:p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KEPERAWATAN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9" y="762000"/>
            <a:ext cx="8077191" cy="707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lIns="91431" tIns="45715" rIns="91431" bIns="45715">
            <a:spAutoFit/>
          </a:bodyPr>
          <a:lstStyle/>
          <a:p>
            <a:pPr algn="ctr" eaLnBrk="1" hangingPunct="1">
              <a:buNone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HAK PASIEN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sym typeface="Wingdings" pitchFamily="2" charset="2"/>
              </a:rPr>
              <a:t>D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IPERHATIKAN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1"/>
            <a:ext cx="8077200" cy="3810000"/>
          </a:xfrm>
          <a:ln>
            <a:solidFill>
              <a:srgbClr val="0070C0"/>
            </a:solidFill>
          </a:ln>
        </p:spPr>
        <p:txBody>
          <a:bodyPr/>
          <a:lstStyle/>
          <a:p>
            <a:pPr marL="989796" lvl="1" indent="-532641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Dijaga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kerahasiaan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medisnya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989796" lvl="1" indent="-532641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Melepaskan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sifat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kerahasiaan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medisnya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989796" lvl="1" indent="-532641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Mengakses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mengetahui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rekam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medisnya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sendiri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 </a:t>
            </a:r>
          </a:p>
          <a:p>
            <a:pPr marL="989796" lvl="1" indent="-532641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Meminta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kopi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sebagian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keseluruhan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989796" lvl="1" indent="-532641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miliknya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sendiri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989796" lvl="1" indent="-532641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 	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Memberi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/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memberi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kepada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pihak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    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ketiga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orang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    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mengakses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melihat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mengetahui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 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mendapatkan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data /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informasi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RM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miliknya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9" y="762000"/>
            <a:ext cx="8077191" cy="7078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1" tIns="45715" rIns="91431" bIns="45715">
            <a:spAutoFit/>
          </a:bodyPr>
          <a:lstStyle/>
          <a:p>
            <a:pPr algn="ctr" eaLnBrk="1" hangingPunct="1">
              <a:buNone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KEWAJIBAN RUMAH SAKIT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3418" indent="-406318" defTabSz="914217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err="1" smtClean="0"/>
              <a:t>Menyimpan</a:t>
            </a:r>
            <a:r>
              <a:rPr lang="en-US" sz="2400" dirty="0" smtClean="0"/>
              <a:t> RM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(</a:t>
            </a:r>
            <a:r>
              <a:rPr lang="en-US" sz="2400" dirty="0" err="1" smtClean="0"/>
              <a:t>sebab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dalamnya</a:t>
            </a:r>
            <a:r>
              <a:rPr lang="en-US" sz="2400" dirty="0" smtClean="0"/>
              <a:t>        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id-ID" sz="2400" dirty="0" smtClean="0"/>
              <a:t> </a:t>
            </a:r>
            <a:r>
              <a:rPr lang="en-US" sz="2400" dirty="0" smtClean="0"/>
              <a:t>data /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 yang  </a:t>
            </a:r>
            <a:r>
              <a:rPr lang="en-US" sz="2400" dirty="0" err="1" smtClean="0"/>
              <a:t>pada</a:t>
            </a:r>
            <a:r>
              <a:rPr lang="en-US" sz="2400" dirty="0" smtClean="0"/>
              <a:t> 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id-ID" sz="2400" dirty="0" smtClean="0"/>
              <a:t>wa</a:t>
            </a:r>
            <a:r>
              <a:rPr lang="en-US" sz="2400" dirty="0" err="1" smtClean="0"/>
              <a:t>ktu</a:t>
            </a:r>
            <a:r>
              <a:rPr lang="en-US" sz="2400" dirty="0" smtClean="0"/>
              <a:t>  </a:t>
            </a:r>
            <a:r>
              <a:rPr lang="en-US" sz="2400" dirty="0" err="1" smtClean="0"/>
              <a:t>dibutuhkan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pasien</a:t>
            </a:r>
            <a:r>
              <a:rPr lang="en-US" sz="2400" dirty="0" smtClean="0"/>
              <a:t>).</a:t>
            </a:r>
            <a:endParaRPr lang="id-ID" sz="2400" dirty="0" smtClean="0"/>
          </a:p>
          <a:p>
            <a:pPr marL="463418" indent="-406318" defTabSz="914217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err="1" smtClean="0"/>
              <a:t>Menjaga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kehilangan</a:t>
            </a:r>
            <a:r>
              <a:rPr lang="en-US" sz="2400" dirty="0" smtClean="0"/>
              <a:t>, </a:t>
            </a:r>
            <a:r>
              <a:rPr lang="en-US" sz="2400" dirty="0" err="1" smtClean="0"/>
              <a:t>kerusakan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id-ID" sz="2400" dirty="0" smtClean="0"/>
              <a:t>pemalsuan</a:t>
            </a:r>
            <a:r>
              <a:rPr lang="en-US" sz="2400" dirty="0" smtClean="0"/>
              <a:t>  </a:t>
            </a:r>
            <a:endParaRPr lang="id-ID" sz="2400" dirty="0" smtClean="0"/>
          </a:p>
          <a:p>
            <a:pPr marL="463418" indent="-406318" defTabSz="914217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Menjaga</a:t>
            </a:r>
            <a:r>
              <a:rPr lang="en-US" sz="2400" dirty="0" smtClean="0"/>
              <a:t> </a:t>
            </a:r>
            <a:r>
              <a:rPr lang="en-US" sz="2400" dirty="0" err="1" smtClean="0"/>
              <a:t>kerahasiaannya</a:t>
            </a:r>
            <a:r>
              <a:rPr lang="en-US" sz="2400" dirty="0" smtClean="0"/>
              <a:t> (</a:t>
            </a:r>
            <a:r>
              <a:rPr lang="en-US" sz="2400" dirty="0" err="1" smtClean="0"/>
              <a:t>mencegah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lain yang 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berhak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mengakses</a:t>
            </a:r>
            <a:r>
              <a:rPr lang="en-US" sz="2400" dirty="0" smtClean="0"/>
              <a:t> RM).</a:t>
            </a:r>
            <a:endParaRPr lang="id-ID" sz="2400" dirty="0" smtClean="0"/>
          </a:p>
          <a:p>
            <a:pPr marL="463418" indent="-406318" defTabSz="914217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err="1" smtClean="0"/>
              <a:t>Melaporkan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Dirjen</a:t>
            </a:r>
            <a:r>
              <a:rPr lang="en-US" sz="2400" dirty="0" smtClean="0"/>
              <a:t> Yan Med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rumah</a:t>
            </a:r>
            <a:r>
              <a:rPr lang="en-US" sz="2400" dirty="0" smtClean="0"/>
              <a:t>  </a:t>
            </a:r>
            <a:r>
              <a:rPr lang="en-US" sz="2400" dirty="0" err="1" smtClean="0"/>
              <a:t>sakit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RM yang </a:t>
            </a:r>
            <a:r>
              <a:rPr lang="en-US" sz="2400" dirty="0" err="1" smtClean="0"/>
              <a:t>dimusnahkan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463418" indent="-406318" defTabSz="914217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hal-hal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id-ID" sz="2400" dirty="0" smtClean="0"/>
              <a:t>dari</a:t>
            </a:r>
            <a:r>
              <a:rPr lang="en-US" sz="2400" dirty="0" smtClean="0"/>
              <a:t> RM yang </a:t>
            </a:r>
            <a:r>
              <a:rPr lang="en-US" sz="2400" dirty="0" err="1" smtClean="0"/>
              <a:t>dimusnahkan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463418" indent="-406318" defTabSz="914217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err="1" smtClean="0"/>
              <a:t>Memberitahu</a:t>
            </a:r>
            <a:r>
              <a:rPr lang="en-US" sz="2400" dirty="0" smtClean="0"/>
              <a:t> </a:t>
            </a:r>
            <a:r>
              <a:rPr lang="en-US" sz="2400" dirty="0" err="1" smtClean="0"/>
              <a:t>isi</a:t>
            </a:r>
            <a:r>
              <a:rPr lang="en-US" sz="2400" dirty="0" smtClean="0"/>
              <a:t> RM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pasien</a:t>
            </a:r>
            <a:r>
              <a:rPr lang="en-US" sz="2400" dirty="0" smtClean="0"/>
              <a:t> yang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id-ID" sz="2400" dirty="0" smtClean="0"/>
              <a:t>m</a:t>
            </a:r>
            <a:r>
              <a:rPr lang="en-US" sz="2400" dirty="0" err="1" smtClean="0"/>
              <a:t>engakses</a:t>
            </a:r>
            <a:r>
              <a:rPr lang="en-US" sz="2400" dirty="0" smtClean="0"/>
              <a:t>,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 </a:t>
            </a:r>
            <a:r>
              <a:rPr lang="id-ID" sz="2400" dirty="0" smtClean="0"/>
              <a:t>tidak a</a:t>
            </a:r>
            <a:r>
              <a:rPr lang="en-US" sz="2400" dirty="0" err="1" smtClean="0"/>
              <a:t>kan</a:t>
            </a:r>
            <a:r>
              <a:rPr lang="id-ID" sz="2400" dirty="0" smtClean="0"/>
              <a:t> </a:t>
            </a:r>
            <a:r>
              <a:rPr lang="en-US" sz="2400" dirty="0" err="1" smtClean="0"/>
              <a:t>memperburuk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kesehatannya</a:t>
            </a:r>
            <a:r>
              <a:rPr lang="en-US" sz="2400" dirty="0" smtClean="0"/>
              <a:t>.</a:t>
            </a:r>
          </a:p>
          <a:p>
            <a:pPr marL="742802" lvl="1" indent="-285694" defTabSz="914217" eaLnBrk="1" hangingPunct="1">
              <a:lnSpc>
                <a:spcPct val="90000"/>
              </a:lnSpc>
              <a:buNone/>
              <a:defRPr/>
            </a:pPr>
            <a:endParaRPr lang="en-US" sz="2000" b="1" dirty="0" smtClean="0">
              <a:solidFill>
                <a:srgbClr val="CCFF66"/>
              </a:solidFill>
            </a:endParaRPr>
          </a:p>
          <a:p>
            <a:pPr marL="342832" indent="-342832" defTabSz="914217" eaLnBrk="1" hangingPunct="1">
              <a:lnSpc>
                <a:spcPct val="90000"/>
              </a:lnSpc>
              <a:buNone/>
              <a:defRPr/>
            </a:pPr>
            <a:endParaRPr lang="en-US" sz="2400" dirty="0" smtClean="0">
              <a:solidFill>
                <a:srgbClr val="CCFF66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9" y="1143000"/>
            <a:ext cx="8077191" cy="7078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1" tIns="45715" rIns="91431" bIns="45715">
            <a:spAutoFit/>
          </a:bodyPr>
          <a:lstStyle/>
          <a:p>
            <a:pPr algn="ctr" eaLnBrk="1" hangingPunct="1">
              <a:buNone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KESIMPULAN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981200"/>
            <a:ext cx="8001000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  <a:noAutofit/>
          </a:bodyPr>
          <a:lstStyle/>
          <a:p>
            <a:pPr marL="342866" marR="0" lvl="0" indent="-342866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Rekam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medis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milik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fasilitas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pelayanan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kesehatan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Wingdings" pitchFamily="2" charset="2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866" marR="0" lvl="0" indent="-342866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RM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milik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pasien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Wingdings" pitchFamily="2" charset="2"/>
              </a:rPr>
              <a:t>ijin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Wingdings" pitchFamily="2" charset="2"/>
              </a:rPr>
              <a:t>tertulis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Wingdings" pitchFamily="2" charset="2"/>
              </a:rPr>
              <a:t>pasien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866" marR="0" lvl="0" indent="-342866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Tenaga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kesehatan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wajib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menyimpan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rahasia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kedokteran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866" marR="0" lvl="0" indent="-342866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Mengelola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informasi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kesehatan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Wingdings" pitchFamily="2" charset="2"/>
              </a:rPr>
              <a:t>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berkualitas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profesional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mengikuti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kebijakan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peraturan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ditetapkan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4419466" y="1219351"/>
            <a:ext cx="4267603" cy="365744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TULIS YANG ANDA KERJAKAN DAN KERJAKAN YANG ANDA TULIS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39939" name="Picture 3" descr="ar6231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466" y="1143001"/>
            <a:ext cx="335306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38E54-625C-4317-85BD-83455DF49A33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457200"/>
            <a:ext cx="8077199" cy="56388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6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MANFAAT </a:t>
            </a:r>
            <a:br>
              <a:rPr lang="en-US" sz="6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6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REKAM MEDIS</a:t>
            </a:r>
            <a:r>
              <a:rPr lang="en-US" sz="6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6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6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6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6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6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6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6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en-US" sz="60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5" descr="bs0206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914400"/>
            <a:ext cx="1524000" cy="1981200"/>
          </a:xfrm>
          <a:prstGeom prst="rect">
            <a:avLst/>
          </a:prstGeom>
          <a:solidFill>
            <a:srgbClr val="99FFCC"/>
          </a:solidFill>
        </p:spPr>
      </p:pic>
      <p:pic>
        <p:nvPicPr>
          <p:cNvPr id="10" name="Picture 4" descr="pe02716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200400"/>
            <a:ext cx="17510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pe01027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200400"/>
            <a:ext cx="106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bs00508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581400"/>
            <a:ext cx="1981200" cy="1828800"/>
          </a:xfrm>
          <a:prstGeom prst="rect">
            <a:avLst/>
          </a:prstGeom>
          <a:noFill/>
        </p:spPr>
      </p:pic>
      <p:pic>
        <p:nvPicPr>
          <p:cNvPr id="13" name="Picture 2" descr="pe01561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124200"/>
            <a:ext cx="19812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762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DASAR HUKUM</a:t>
            </a:r>
            <a:endParaRPr lang="en-US" sz="54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buClrTx/>
              <a:buFont typeface="Wingdings" pitchFamily="2" charset="2"/>
              <a:buChar char="ü"/>
            </a:pPr>
            <a:r>
              <a:rPr lang="fi-FI" dirty="0" smtClean="0">
                <a:latin typeface="Tahoma" pitchFamily="34" charset="0"/>
                <a:cs typeface="Tahoma" pitchFamily="34" charset="0"/>
              </a:rPr>
              <a:t>UU RI No.36/2009: Kesehatan</a:t>
            </a:r>
          </a:p>
          <a:p>
            <a:pPr lvl="0">
              <a:buClrTx/>
              <a:buFont typeface="Wingdings" pitchFamily="2" charset="2"/>
              <a:buChar char="ü"/>
            </a:pPr>
            <a:r>
              <a:rPr lang="fi-FI" dirty="0" smtClean="0">
                <a:latin typeface="Tahoma" pitchFamily="34" charset="0"/>
                <a:cs typeface="Tahoma" pitchFamily="34" charset="0"/>
              </a:rPr>
              <a:t>UU RI No.44/2009: Rumah Sakit</a:t>
            </a:r>
          </a:p>
          <a:p>
            <a:pPr lvl="0">
              <a:buClrTx/>
              <a:buFont typeface="Wingdings" pitchFamily="2" charset="2"/>
              <a:buChar char="ü"/>
            </a:pPr>
            <a:r>
              <a:rPr lang="fi-FI" dirty="0" smtClean="0">
                <a:latin typeface="Tahoma" pitchFamily="34" charset="0"/>
                <a:cs typeface="Tahoma" pitchFamily="34" charset="0"/>
              </a:rPr>
              <a:t>UU RI No.36/2014: Tenaga Kesehatan</a:t>
            </a:r>
          </a:p>
          <a:p>
            <a:pPr lvl="0">
              <a:buClrTx/>
              <a:buFont typeface="Wingdings" pitchFamily="2" charset="2"/>
              <a:buChar char="ü"/>
            </a:pPr>
            <a:r>
              <a:rPr lang="fi-FI" dirty="0" smtClean="0">
                <a:latin typeface="Tahoma" pitchFamily="34" charset="0"/>
                <a:cs typeface="Tahoma" pitchFamily="34" charset="0"/>
              </a:rPr>
              <a:t>PMK RI No.269/2008: Rekam Medis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PMK RI No.290/2008: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Persetujuan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Tindakan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Kedokteran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PMK RI No.36/2012: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Rahasia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Kedokteran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0">
              <a:buClrTx/>
            </a:pPr>
            <a:endParaRPr lang="fi-FI" dirty="0" smtClean="0">
              <a:latin typeface="Tahoma" pitchFamily="34" charset="0"/>
              <a:cs typeface="Tahoma" pitchFamily="34" charset="0"/>
            </a:endParaRPr>
          </a:p>
          <a:p>
            <a:pPr lvl="0">
              <a:buClrTx/>
            </a:pPr>
            <a:endParaRPr lang="fi-FI" dirty="0" smtClean="0">
              <a:latin typeface="Tahoma" pitchFamily="34" charset="0"/>
              <a:cs typeface="Tahoma" pitchFamily="34" charset="0"/>
            </a:endParaRP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609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UU RI NO.29/2004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1447800"/>
          <a:ext cx="8305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648200"/>
          <a:ext cx="8305800" cy="152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TATA CARA</a:t>
            </a:r>
            <a:r>
              <a:rPr lang="en-US" sz="5400" dirty="0" smtClean="0">
                <a:latin typeface="Tahoma" pitchFamily="34" charset="0"/>
                <a:cs typeface="Tahoma" pitchFamily="34" charset="0"/>
              </a:rPr>
              <a:t> </a:t>
            </a:r>
            <a:br>
              <a:rPr lang="en-US" sz="5400" dirty="0" smtClean="0">
                <a:latin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PerMenKes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269/2008-Pasal 5)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44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2" eaLnBrk="1" hangingPunct="1"/>
            <a:r>
              <a:rPr lang="en-US" sz="3200" dirty="0" smtClean="0">
                <a:latin typeface="Tahoma" pitchFamily="34" charset="0"/>
                <a:cs typeface="Tahoma" pitchFamily="34" charset="0"/>
              </a:rPr>
              <a:t>Dr,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drg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&amp;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nakes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lain</a:t>
            </a:r>
          </a:p>
          <a:p>
            <a:pPr lvl="2" eaLnBrk="1" hangingPunct="1"/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Wajib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membuat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RM</a:t>
            </a:r>
          </a:p>
          <a:p>
            <a:pPr lvl="2" eaLnBrk="1" hangingPunct="1"/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Segera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&amp;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lengkap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  <a:p>
            <a:pPr lvl="2" eaLnBrk="1" hangingPunct="1"/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Nama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jelas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waktu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&amp; td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tgn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petugas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  <a:p>
            <a:pPr lvl="2" eaLnBrk="1" hangingPunct="1"/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Pembetulan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dg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mencoret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sekali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  <a:p>
            <a:pPr lvl="2" eaLnBrk="1" hangingPunct="1"/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Penghapusan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tdk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dibenarkan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  <a:p>
            <a:pPr lvl="2" eaLnBrk="1" hangingPunct="1"/>
            <a:endParaRPr lang="en-US" sz="32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KERAHASIAAN REKAM MEDIS</a:t>
            </a:r>
            <a:r>
              <a:rPr lang="en-US" sz="5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5400" dirty="0" smtClean="0">
                <a:latin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PerMenKes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269/2008-Pasal 10)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981200"/>
            <a:ext cx="5105400" cy="4144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INFORMASI: </a:t>
            </a:r>
            <a:endParaRPr lang="en-US" sz="40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Identitas</a:t>
            </a:r>
            <a:endParaRPr lang="en-US" sz="36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3600" dirty="0" smtClean="0">
                <a:latin typeface="Tahoma" pitchFamily="34" charset="0"/>
                <a:cs typeface="Tahoma" pitchFamily="34" charset="0"/>
              </a:rPr>
              <a:t>Diagnosis</a:t>
            </a:r>
          </a:p>
          <a:p>
            <a:pPr eaLnBrk="1" hangingPunct="1"/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Riwayat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penyakit</a:t>
            </a:r>
            <a:endParaRPr lang="en-US" sz="36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Riwayat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pemeriksaan</a:t>
            </a:r>
            <a:endParaRPr lang="en-US" sz="36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Pengobatan</a:t>
            </a:r>
            <a:endParaRPr lang="en-US" sz="36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PENYIMPANAN REKAM MEDIS</a:t>
            </a:r>
            <a:r>
              <a:rPr lang="en-US" sz="5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5400" dirty="0" smtClean="0">
                <a:latin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PerMenKes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269/2008-Pasal 8)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4C17-A561-4758-9070-76BA6C0B0481}" type="datetime1">
              <a:rPr lang="en-US" smtClean="0"/>
              <a:pPr>
                <a:defRPr/>
              </a:pPr>
              <a:t>10/5/2017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748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1089</Words>
  <Application>Microsoft Office PowerPoint</Application>
  <PresentationFormat>On-screen Show (4:3)</PresentationFormat>
  <Paragraphs>359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KEMAMPUAN YANG DIHARAPKAN</vt:lpstr>
      <vt:lpstr>Slide 3</vt:lpstr>
      <vt:lpstr>MANFAAT  REKAM MEDIS    </vt:lpstr>
      <vt:lpstr>DASAR HUKUM</vt:lpstr>
      <vt:lpstr>UU RI NO.29/2004</vt:lpstr>
      <vt:lpstr>TATA CARA  (PerMenKes 269/2008-Pasal 5)</vt:lpstr>
      <vt:lpstr>KERAHASIAAN REKAM MEDIS (PerMenKes 269/2008-Pasal 10)</vt:lpstr>
      <vt:lpstr>PENYIMPANAN REKAM MEDIS (PerMenKes 269/2008-Pasal 8)</vt:lpstr>
      <vt:lpstr>HAL-HAL KHUSUS</vt:lpstr>
      <vt:lpstr> (SE Dirjen Yan Med No.HK.00.06.1.5.01160 Tahun 1995)</vt:lpstr>
      <vt:lpstr>PERSIAPAN</vt:lpstr>
      <vt:lpstr>PERSIAPAN</vt:lpstr>
      <vt:lpstr>BERITA ACARA PEMUSNAHAN SK NO…./…/…/2013</vt:lpstr>
      <vt:lpstr>TETAP DISIMPAN</vt:lpstr>
      <vt:lpstr>Slide 16</vt:lpstr>
      <vt:lpstr>PERSETUJUAN TINDAKAN KEDOKTERAN</vt:lpstr>
      <vt:lpstr>PENGERTIAN</vt:lpstr>
      <vt:lpstr>PENGERTIAN</vt:lpstr>
      <vt:lpstr>PENGERTIAN</vt:lpstr>
      <vt:lpstr>PEMBERIAN INFORMASI </vt:lpstr>
      <vt:lpstr>RMPROGRAM MUTU</vt:lpstr>
      <vt:lpstr>AUDIT MEDIS</vt:lpstr>
      <vt:lpstr>PENTING DIPERHATIKAN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Akreditasi</cp:lastModifiedBy>
  <cp:revision>335</cp:revision>
  <dcterms:created xsi:type="dcterms:W3CDTF">2010-08-24T06:47:44Z</dcterms:created>
  <dcterms:modified xsi:type="dcterms:W3CDTF">2017-10-05T06:31:17Z</dcterms:modified>
</cp:coreProperties>
</file>