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335" r:id="rId3"/>
    <p:sldId id="61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terkait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diskusi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533400" y="2179638"/>
            <a:ext cx="8229600" cy="36115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539" indent="-609539" eaLnBrk="1" hangingPunct="1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539" indent="-609539" eaLnBrk="1" hangingPunct="1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diskusi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10/25/2017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514600"/>
            <a:ext cx="76962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PRESENTASI KELOMPOK DAN DISKUSI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46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 PRESENTASI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310</cp:revision>
  <dcterms:created xsi:type="dcterms:W3CDTF">2010-08-24T06:47:44Z</dcterms:created>
  <dcterms:modified xsi:type="dcterms:W3CDTF">2017-10-25T06:22:01Z</dcterms:modified>
</cp:coreProperties>
</file>