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714" r:id="rId4"/>
    <p:sldId id="612" r:id="rId5"/>
    <p:sldId id="707" r:id="rId6"/>
    <p:sldId id="708" r:id="rId7"/>
    <p:sldId id="710" r:id="rId8"/>
    <p:sldId id="709" r:id="rId9"/>
    <p:sldId id="712" r:id="rId10"/>
    <p:sldId id="713" r:id="rId11"/>
    <p:sldId id="715" r:id="rId12"/>
    <p:sldId id="716" r:id="rId13"/>
    <p:sldId id="717" r:id="rId14"/>
    <p:sldId id="718" r:id="rId15"/>
    <p:sldId id="719" r:id="rId16"/>
    <p:sldId id="720" r:id="rId17"/>
    <p:sldId id="721" r:id="rId18"/>
    <p:sldId id="722" r:id="rId19"/>
    <p:sldId id="72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25/10/2017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6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Kerahasiaan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/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CARA MELEPAS ISI REKAM MEDIS UNTUK PIHAK KETIGA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5)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810000"/>
          </a:xfrm>
        </p:spPr>
        <p:txBody>
          <a:bodyPr rtlCol="0">
            <a:normAutofit/>
          </a:bodyPr>
          <a:lstStyle/>
          <a:p>
            <a:pPr marL="609521" lvl="1" indent="-514299" defTabSz="914125" eaLnBrk="1" fontAlgn="auto" hangingPunct="1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ketiga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mengajukan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cs typeface="Tahoma" pitchFamily="34" charset="0"/>
              </a:rPr>
              <a:t>permohonan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(written request)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609521" lvl="1" indent="-514299" defTabSz="914125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Permohonan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cs typeface="Tahoma" pitchFamily="34" charset="0"/>
              </a:rPr>
              <a:t>dilampiri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ijin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written consent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menyatakan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berkeberatan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data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mediknya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diserahkan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ketiga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tersebut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521" lvl="1" indent="-514299" defTabSz="914125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Jika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syarat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dipenuhi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RS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u="sng" dirty="0" err="1" smtClean="0">
                <a:latin typeface="Tahoma" pitchFamily="34" charset="0"/>
                <a:cs typeface="Tahoma" pitchFamily="34" charset="0"/>
              </a:rPr>
              <a:t>lisan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u="sng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u="sng" dirty="0" err="1" smtClean="0">
                <a:latin typeface="Tahoma" pitchFamily="34" charset="0"/>
                <a:cs typeface="Tahoma" pitchFamily="34" charset="0"/>
              </a:rPr>
              <a:t>fotocopy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langsung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pihak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ketiga</a:t>
            </a:r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PEMBUKAAN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RAHASIA KEDOKTERAN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9)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2362200"/>
            <a:ext cx="815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/>
          </a:bodyPr>
          <a:lstStyle/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(1)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Pembukaan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rahasia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ketentuan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peraturan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perundang-undangan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sebagaimana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dimaksud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Pasal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5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dilakukan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tanpa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persetujuan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pasien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rangka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kepentingan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penegakan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atau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disiplin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serta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kepentingan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umum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PEMBUKAAN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RAHASIA KEDOKTERAN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9)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54250"/>
            <a:ext cx="8153400" cy="36893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2)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Pembukaan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rahasia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kedokteran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rangka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penegakan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disiplin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sebagaimana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dimaksud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ayat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(1)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diberikan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permintaan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Majelis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Kehormatan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Majelis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Kehormatan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Disiplin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Kedokteran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Indonesia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PEMBUKAAN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RAHASIA KEDOKTERAN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9)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362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3)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Pembukaan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rahasia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kedokteran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rangka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sebagaimana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dimaksud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ayat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(1)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tanpa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membuka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identitas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PEMBUKAAN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RAHASIA KEDOKTERAN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9)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58200" cy="3657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umum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dimaksud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ayat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meliputi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: 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Audit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Ancaman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KLB/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wabah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menular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negara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penggunaan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berguna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masa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yad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Ancaman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individu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masyarakat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PEMBUKAAN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RAHASIA KEDOKTERAN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9)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001000" cy="33528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5)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pembukaan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rahasia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kedokteran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sebagaimana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dimaksud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ayat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(4)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huruf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b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huruf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e,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identitas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dibuka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institusi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pihak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berwenang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lanjut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perundang-undangan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PELEPASAN INFORMASI MEDIS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15300" cy="441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Memenuhi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permintaan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aparatur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penegak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rangka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penegakan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perintah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pengadilan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Permintaan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persetujuan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sendiri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Permintaan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institusi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lembaga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UU</a:t>
            </a:r>
          </a:p>
          <a:p>
            <a:pPr eaLnBrk="1" hangingPunct="1"/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audit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sepanjang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men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ebutkan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identitas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PEMBUKAAN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RAHASIA KEDOKTERAN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10)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153400" cy="28194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1)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Pembukaan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pengungkapan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rahasia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kedokteran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dilakukan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oleh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DPJP.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2)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hal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pasien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ditangani</a:t>
            </a:r>
            <a:r>
              <a:rPr lang="en-US" dirty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dirawat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oleh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tim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maka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ketua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tim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berwenang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membuka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rahasia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kedokteran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PEMBUKAAN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RAHASIA KEDOKTERAN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10)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458200" cy="3276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3)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hal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ketua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tim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sebagaimana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dimaksud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ayat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(2)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berhalangan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pembukaan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rahasia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kedokteran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oleh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salah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anggota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tim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ditunjuk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4)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hal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DPJP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ada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maka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pimpinan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membuka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rahasia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kedokteran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24000"/>
            <a:ext cx="9144000" cy="3416310"/>
          </a:xfrm>
          <a:prstGeom prst="rect">
            <a:avLst/>
          </a:prstGeom>
          <a:noFill/>
        </p:spPr>
        <p:txBody>
          <a:bodyPr wrap="square" lIns="91431" tIns="45715" rIns="91431" bIns="45715">
            <a:spAutoFit/>
          </a:bodyPr>
          <a:lstStyle/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MENYIMPAN RAHASIA KEDOKTERAN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SELAMANYA</a:t>
            </a:r>
            <a:endParaRPr lang="en-US" sz="36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PASIEN SUDAH MENINGGAL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419600" y="2743200"/>
            <a:ext cx="4572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419600" y="3810000"/>
            <a:ext cx="4572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29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295400" y="2179638"/>
            <a:ext cx="6553200" cy="36115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kerahasiaan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299" indent="-514299" eaLnBrk="1" hangingPunct="1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299" indent="-514299" eaLnBrk="1" hangingPunct="1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Rahasia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kedokteran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KERAHASIAAN ISI REKAM MEDIS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PERMENKES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 NO.269/2009)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44675" y="2057400"/>
            <a:ext cx="5318125" cy="411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/>
          </a:bodyPr>
          <a:lstStyle/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INFORMASI: </a:t>
            </a:r>
            <a:endParaRPr kumimoji="0" 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866" marR="0" lvl="0" indent="-342866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Identitas</a:t>
            </a:r>
          </a:p>
          <a:p>
            <a:pPr marL="342866" marR="0" lvl="0" indent="-342866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Diagnosis</a:t>
            </a:r>
          </a:p>
          <a:p>
            <a:pPr marL="342866" marR="0" lvl="0" indent="-342866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Riwayat penyakit</a:t>
            </a:r>
          </a:p>
          <a:p>
            <a:pPr marL="342866" marR="0" lvl="0" indent="-342866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Riwayat pemeriksaan</a:t>
            </a:r>
          </a:p>
          <a:p>
            <a:pPr marL="342866" marR="0" lvl="0" indent="-342866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Pengobatan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RAHASIA KEDOKTERAN </a:t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PERMENKES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 NO.36/2012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8153400" cy="3810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Rahasia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Kedokteran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 data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diperoleh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LINGKUP </a:t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(PERMENKES 36/2012 PASAL </a:t>
            </a:r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</a:t>
            </a:r>
            <a: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MENCAKUP DATA &amp; INFORMASI: 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IDENTITAS PASIEN</a:t>
            </a:r>
          </a:p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 PASIEN: </a:t>
            </a:r>
          </a:p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Anamnesis,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pemeriksaan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fisik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pemeriksaan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penunjang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penegakkan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diagnosis,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pengobatan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tindakan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hal-hal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berkenaan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pasien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MENYIMPAN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RAHASIA KEDOKTERAN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PERMENKES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36/2012 PASAL 4)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2000" y="2514601"/>
            <a:ext cx="7696200" cy="29718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pihak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terlibat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kedokteran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wajib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rahasia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kedokteran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PIHAK YANG TERLIBAT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4)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038600"/>
          </a:xfrm>
        </p:spPr>
        <p:txBody>
          <a:bodyPr>
            <a:noAutofit/>
          </a:bodyPr>
          <a:lstStyle/>
          <a:p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drg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u="sng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2800" u="sng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akses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data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Pimpinan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fasyankes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pembiayaan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yankes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lain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akses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fasyankes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korporasi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fasyankes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bertugas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fasyankes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PEMBUKAAN RAHASIA KEDOKTERAN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5)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19050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/>
          </a:bodyPr>
          <a:lstStyle/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Rahasia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kedokteran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dibuka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</a:p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Hanya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kepentingan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pasien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Memenuhi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permintaan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aparatur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penegak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rangka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penegakkan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Permintaan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pasien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sendiri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ketentuan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peraturan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perundang-undangan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866" marR="0" lvl="0" indent="-342866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CARA MELEPAS ISI REKAM MEDIS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(PERMENKES 36/2012 PASAL 5)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 rtlCol="0">
            <a:normAutofit/>
          </a:bodyPr>
          <a:lstStyle/>
          <a:p>
            <a:pPr marL="914125" lvl="1" indent="-457063" defTabSz="914125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lisan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125" lvl="1" indent="-457063" defTabSz="914125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lembar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tersendiri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RESUME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MEDICAL REPORT)</a:t>
            </a:r>
          </a:p>
          <a:p>
            <a:pPr marL="914125" lvl="1" indent="-457063" defTabSz="914125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FOTO COPY,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:  </a:t>
            </a:r>
          </a:p>
          <a:p>
            <a:pPr marL="914125" lvl="1" indent="-19044" defTabSz="914125" eaLnBrk="1" fontAlgn="auto" hangingPunct="1">
              <a:spcAft>
                <a:spcPts val="0"/>
              </a:spcAft>
              <a:buNone/>
              <a:defRPr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 -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Fotocopy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(full copy)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 ?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1256923" lvl="1" indent="-361842" defTabSz="914125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-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Fotocopy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 marL="1256923" lvl="1" indent="-361842" defTabSz="914125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laboratorium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).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914125" lvl="1" indent="-457063" defTabSz="914125" eaLnBrk="1" fontAlgn="auto" hangingPunct="1">
              <a:lnSpc>
                <a:spcPct val="55000"/>
              </a:lnSpc>
              <a:spcAft>
                <a:spcPts val="0"/>
              </a:spcAft>
              <a:defRPr/>
            </a:pPr>
            <a:endParaRPr lang="en-US" sz="2400" b="1" i="1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620</Words>
  <Application>Microsoft Office PowerPoint</Application>
  <PresentationFormat>On-screen Show (4:3)</PresentationFormat>
  <Paragraphs>144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KEMAMPUAN YANG DIHARAPKAN</vt:lpstr>
      <vt:lpstr>  KERAHASIAAN ISI REKAM MEDIS (PERMENKES RI NO.269/2009) </vt:lpstr>
      <vt:lpstr>  RAHASIA KEDOKTERAN  (PERMENKES RI NO.36/2012) </vt:lpstr>
      <vt:lpstr>   RUANG LINGKUP   (PERMENKES 36/2012 PASAL 3)     </vt:lpstr>
      <vt:lpstr>  KEWAJIBAN MENYIMPAN  RAHASIA KEDOKTERAN  (PERMENKES 36/2012 PASAL 4) </vt:lpstr>
      <vt:lpstr>  PIHAK YANG TERLIBAT (PERMENKES 36/2012 PASAL 4) </vt:lpstr>
      <vt:lpstr>  PEMBUKAAN RAHASIA KEDOKTERAN (PERMENKES 36/2012 PASAL 5) </vt:lpstr>
      <vt:lpstr>  CARA MELEPAS ISI REKAM MEDIS (PERMENKES 36/2012 PASAL 5) </vt:lpstr>
      <vt:lpstr>  CARA MELEPAS ISI REKAM MEDIS UNTUK PIHAK KETIGA (PERMENKES 36/2012 PASAL 5) </vt:lpstr>
      <vt:lpstr>  PEMBUKAAN  RAHASIA KEDOKTERAN  (PERMENKES 36/2012 PASAL 9) </vt:lpstr>
      <vt:lpstr>  PEMBUKAAN  RAHASIA KEDOKTERAN  (PERMENKES 36/2012 PASAL 9) </vt:lpstr>
      <vt:lpstr>  PEMBUKAAN  RAHASIA KEDOKTERAN  (PERMENKES 36/2012 PASAL 9) </vt:lpstr>
      <vt:lpstr>  PEMBUKAAN  RAHASIA KEDOKTERAN  (PERMENKES 36/2012 PASAL 9) </vt:lpstr>
      <vt:lpstr>  PEMBUKAAN  RAHASIA KEDOKTERAN  (PERMENKES 36/2012 PASAL 9) </vt:lpstr>
      <vt:lpstr>  PELEPASAN INFORMASI MEDIS </vt:lpstr>
      <vt:lpstr>  PEMBUKAAN  RAHASIA KEDOKTERAN  (PERMENKES 36/2012 PASAL 10) </vt:lpstr>
      <vt:lpstr>  PEMBUKAAN  RAHASIA KEDOKTERAN  (PERMENKES 36/2012 PASAL 10) </vt:lpstr>
      <vt:lpstr>Slide 19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320</cp:revision>
  <dcterms:created xsi:type="dcterms:W3CDTF">2010-08-24T06:47:44Z</dcterms:created>
  <dcterms:modified xsi:type="dcterms:W3CDTF">2017-10-25T07:20:18Z</dcterms:modified>
</cp:coreProperties>
</file>