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35" r:id="rId3"/>
    <p:sldId id="71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15/11/2017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7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>
              <a:buFontTx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Review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materi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2179638"/>
            <a:ext cx="8077200" cy="36115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materi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1-6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299" indent="-514299" eaLnBrk="1" hangingPunct="1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299" indent="-514299" eaLnBrk="1" hangingPunct="1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PEMBAHASAN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44675" y="1447800"/>
            <a:ext cx="5318125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DISKUSI :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866" marR="0" lvl="0" indent="-342866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mahasiswa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mendapat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pertanyaan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langsung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diskusi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46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  PEMBAHASAN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321</cp:revision>
  <dcterms:created xsi:type="dcterms:W3CDTF">2010-08-24T06:47:44Z</dcterms:created>
  <dcterms:modified xsi:type="dcterms:W3CDTF">2017-11-15T01:50:24Z</dcterms:modified>
</cp:coreProperties>
</file>