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6" r:id="rId2"/>
    <p:sldId id="335" r:id="rId3"/>
    <p:sldId id="727" r:id="rId4"/>
    <p:sldId id="726" r:id="rId5"/>
    <p:sldId id="725" r:id="rId6"/>
    <p:sldId id="732" r:id="rId7"/>
    <p:sldId id="724" r:id="rId8"/>
    <p:sldId id="708" r:id="rId9"/>
    <p:sldId id="707" r:id="rId10"/>
    <p:sldId id="728" r:id="rId11"/>
    <p:sldId id="73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15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30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4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61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5771" algn="l" defTabSz="91430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2926" algn="l" defTabSz="91430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080" algn="l" defTabSz="91430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234" algn="l" defTabSz="91430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72" y="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BF2FCB-7984-4742-9161-16EB520D9C8E}" type="datetimeFigureOut">
              <a:rPr lang="id-ID"/>
              <a:pPr>
                <a:defRPr/>
              </a:pPr>
              <a:t>03/12/2017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52FE0F-1F01-44C9-8FB3-0A1339DA1E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1631402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6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71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34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2FE0F-1F01-44C9-8FB3-0A1339DA1E35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2871D-82AF-42FF-8A8E-4F5D2B7794BB}" type="datetime1">
              <a:rPr lang="en-US" smtClean="0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E6DC-1CF7-470F-AD44-9264A236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A6AB4-D7FB-41CD-A963-660E9F667A2B}" type="datetime1">
              <a:rPr lang="en-US" smtClean="0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4AFC-14DB-4D5A-BB80-DA5221567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33D1E-5D80-4590-9032-0A5BE6B6B543}" type="datetime1">
              <a:rPr lang="en-US" smtClean="0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A47E-14EE-43BC-993A-51ECD9BAD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B6194-0496-4D39-8351-C20DDBFC79D6}" type="datetime1">
              <a:rPr lang="en-US" smtClean="0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91DE-6D91-417E-AAD5-296FB2409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CC947-B66B-4F72-9607-B4F5A3970BA2}" type="datetime1">
              <a:rPr lang="en-US" smtClean="0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B5F3-6F9C-4098-AA7E-0B80DF474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F8A2C-22CA-4D31-8813-523E0A81ED35}" type="datetime1">
              <a:rPr lang="en-US" smtClean="0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C2A9-E9B2-44C2-94BD-EA7D4EC64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C47BA-C66F-4752-9335-344E4C31C10E}" type="datetime1">
              <a:rPr lang="en-US" smtClean="0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98D3-ED51-4028-8686-319EDCBB0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6F1E7-AF9B-4D92-A108-70884E1E338E}" type="datetime1">
              <a:rPr lang="en-US" smtClean="0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8131-D08D-451B-8F06-0ED616C77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8EF91-BE60-47F3-A93D-F25F94467CBB}" type="datetime1">
              <a:rPr lang="en-US" smtClean="0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D2AA-1009-441A-B610-0CDFEECD4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BEA2B-E4FB-4032-9A4D-62CB7595B94C}" type="datetime1">
              <a:rPr lang="en-US" smtClean="0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32BE-D371-42F7-8213-808C50F80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9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1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86977-3DDD-4A4B-875A-DD9FB7A9EFE8}" type="datetime1">
              <a:rPr lang="en-US" smtClean="0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82249-EF8D-4EA8-AFD0-A922111E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AAD956-53E8-407E-885F-E56566D04A3E}" type="datetime1">
              <a:rPr lang="en-US" smtClean="0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AAE9F20-E7A8-494A-97C1-27A46E940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0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63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1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66" indent="-34286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6" indent="-2857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4" indent="-2285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1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50"/>
            <a:ext cx="5638800" cy="120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524000"/>
            <a:ext cx="5867400" cy="2133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</a:t>
            </a: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9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609539" indent="-609539" algn="l" eaLnBrk="1" hangingPunct="1"/>
            <a:r>
              <a:rPr lang="en-US" sz="5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4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Akar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korupsi</a:t>
            </a:r>
            <a:endParaRPr lang="en-US" sz="58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539" indent="-609539" algn="l" eaLnBrk="1" hangingPunct="1"/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B3789A-F32F-4965-A04D-959CABF1735A}" type="datetime1">
              <a:rPr lang="en-US" smtClean="0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1143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ADANYA KEBUTUHAN </a:t>
            </a:r>
            <a:b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(BY NEED)</a:t>
            </a:r>
            <a:r>
              <a:rPr lang="en-US" sz="1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1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0" name="Content Placeholder 8"/>
          <p:cNvSpPr txBox="1">
            <a:spLocks/>
          </p:cNvSpPr>
          <p:nvPr/>
        </p:nvSpPr>
        <p:spPr bwMode="auto">
          <a:xfrm>
            <a:off x="685800" y="2286000"/>
            <a:ext cx="7924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  <a:noAutofit/>
          </a:bodyPr>
          <a:lstStyle/>
          <a:p>
            <a:pPr marL="514350" indent="-514350" algn="ctr"/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	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Perilaku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materialistik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konsumtif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/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/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Apabila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diimbangi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pendapatan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mendorong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seseorang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berperilaku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/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572000" y="2971800"/>
            <a:ext cx="304800" cy="457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1143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ADANYA KETAMAKAN  </a:t>
            </a:r>
            <a:b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(BY GREED)</a:t>
            </a:r>
            <a:r>
              <a:rPr lang="en-US" sz="1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1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0" name="Content Placeholder 8"/>
          <p:cNvSpPr txBox="1">
            <a:spLocks/>
          </p:cNvSpPr>
          <p:nvPr/>
        </p:nvSpPr>
        <p:spPr bwMode="auto">
          <a:xfrm>
            <a:off x="304800" y="2286000"/>
            <a:ext cx="7924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  <a:noAutofit/>
          </a:bodyPr>
          <a:lstStyle/>
          <a:p>
            <a:pPr marL="514350" indent="-514350" algn="ctr"/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	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Gaya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hidup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sikap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sifat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tamak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/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/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 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mendorong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seseorang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berperilaku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</a:t>
            </a:r>
            <a:endParaRPr lang="en-US" sz="36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/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343400" y="3505200"/>
            <a:ext cx="304800" cy="457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1295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838200" y="2179638"/>
            <a:ext cx="7467600" cy="3611562"/>
          </a:xfrm>
          <a:solidFill>
            <a:schemeClr val="bg2"/>
          </a:solidFill>
          <a:ln>
            <a:solidFill>
              <a:srgbClr val="C00000"/>
            </a:solidFill>
            <a:prstDash val="sysDash"/>
          </a:ln>
        </p:spPr>
        <p:txBody>
          <a:bodyPr/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m</a:t>
            </a:r>
            <a:r>
              <a:rPr lang="en-US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embangun</a:t>
            </a:r>
            <a:r>
              <a:rPr lang="en-US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kepribadian</a:t>
            </a:r>
            <a:r>
              <a:rPr lang="en-US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anti-</a:t>
            </a:r>
            <a:r>
              <a:rPr lang="en-US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r>
              <a:rPr lang="en-US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diri</a:t>
            </a:r>
            <a:r>
              <a:rPr lang="en-US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individu</a:t>
            </a:r>
            <a:r>
              <a:rPr lang="en-US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serta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membangun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kompetensi</a:t>
            </a:r>
            <a:r>
              <a:rPr lang="en-US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komitmennya</a:t>
            </a:r>
            <a:r>
              <a:rPr lang="en-US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i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agent of change</a:t>
            </a: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kehidupan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bermasyarakat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berbangsa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dan bernegara. </a:t>
            </a: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734C17-A561-4758-9070-76BA6C0B0481}" type="datetime1">
              <a:rPr lang="en-US" smtClean="0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914400"/>
            <a:ext cx="83820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PERILAKU KORUPSI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905000"/>
            <a:ext cx="8382000" cy="4114800"/>
          </a:xfrm>
          <a:solidFill>
            <a:schemeClr val="bg2"/>
          </a:solidFill>
          <a:ln>
            <a:solidFill>
              <a:srgbClr val="C00000"/>
            </a:solidFill>
            <a:prstDash val="sysDash"/>
          </a:ln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Tindakan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meminta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memberi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imbalan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atas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layanan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seharusnya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diterima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diberi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serta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menggunakan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kewenangan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mencapai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tujuan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tidak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peraturan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demi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kepentingan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pribadi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kelompok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.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734C17-A561-4758-9070-76BA6C0B0481}" type="datetime1">
              <a:rPr lang="en-US" smtClean="0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828800" y="2023418"/>
            <a:ext cx="5791200" cy="1938982"/>
          </a:xfrm>
          <a:prstGeom prst="rect">
            <a:avLst/>
          </a:prstGeom>
          <a:noFill/>
        </p:spPr>
        <p:txBody>
          <a:bodyPr wrap="square" lIns="91431" tIns="45715" rIns="91431" bIns="45715">
            <a:spAutoFit/>
          </a:bodyPr>
          <a:lstStyle/>
          <a:p>
            <a:pPr algn="ctr">
              <a:buNone/>
            </a:pP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AKAR KORUPSI….?</a:t>
            </a:r>
            <a:endParaRPr lang="en-US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1066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AKAR KORUPSI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153400" cy="4343400"/>
          </a:xfrm>
        </p:spPr>
        <p:txBody>
          <a:bodyPr>
            <a:normAutofit/>
          </a:bodyPr>
          <a:lstStyle/>
          <a:p>
            <a:pPr marL="742950" indent="-742950" algn="ctr">
              <a:buNone/>
            </a:pPr>
            <a:r>
              <a:rPr lang="sv-SE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Dalam diri kita terdapat bibit korupsi</a:t>
            </a:r>
            <a:endParaRPr lang="sv-SE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indent="-742950">
              <a:buNone/>
            </a:pPr>
            <a:endParaRPr lang="sv-SE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indent="-742950" algn="ctr">
              <a:buNone/>
            </a:pPr>
            <a:r>
              <a:rPr lang="sv-SE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C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enderung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memilih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banyak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Jika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nafsu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terkendali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terjadilah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endParaRPr lang="en-US" sz="4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indent="-742950">
              <a:buNone/>
            </a:pPr>
            <a:endParaRPr lang="en-US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800600" y="3276600"/>
            <a:ext cx="304800" cy="6096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1066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AKAR KORUPSI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0"/>
            <a:ext cx="8153400" cy="4343400"/>
          </a:xfrm>
        </p:spPr>
        <p:txBody>
          <a:bodyPr>
            <a:normAutofit/>
          </a:bodyPr>
          <a:lstStyle/>
          <a:p>
            <a:pPr marL="742950" indent="-742950" algn="ctr">
              <a:buNone/>
            </a:pPr>
            <a:r>
              <a:rPr lang="sv-SE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sv-SE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Keinginan untuk menimbun.</a:t>
            </a:r>
          </a:p>
          <a:p>
            <a:pPr marL="742950" indent="-742950" algn="ctr">
              <a:buNone/>
            </a:pPr>
            <a:r>
              <a:rPr lang="sv-SE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Sudah bergelimang harta, masih terjerat korupsi</a:t>
            </a:r>
            <a:endParaRPr lang="sv-SE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indent="-742950" algn="ctr">
              <a:buNone/>
            </a:pPr>
            <a:r>
              <a:rPr lang="sv-SE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endParaRPr lang="en-US" sz="4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indent="-742950">
              <a:buNone/>
            </a:pPr>
            <a:endParaRPr lang="en-US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419600" y="1752600"/>
            <a:ext cx="304800" cy="609600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914400"/>
            <a:ext cx="86868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TINDAK PIDANA KORUPSI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1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1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0" name="Content Placeholder 8"/>
          <p:cNvSpPr txBox="1">
            <a:spLocks/>
          </p:cNvSpPr>
          <p:nvPr/>
        </p:nvSpPr>
        <p:spPr bwMode="auto">
          <a:xfrm>
            <a:off x="838200" y="1752600"/>
            <a:ext cx="7924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  <a:noAutofit/>
          </a:bodyPr>
          <a:lstStyle/>
          <a:p>
            <a:pPr marL="514350" indent="-514350"/>
            <a:r>
              <a:rPr lang="en-US" sz="2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SETIAP ORANG YG DIKATEGORIKAN: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Melawan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hukum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Melakukan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perbuatan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memperkaya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sendiri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Menyalahgunakan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kewenangan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maupun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kesempatan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sarana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padanya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karena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jabatan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merugikan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perekonomian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negara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/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(UU RI No.31/1999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tentang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Pemberantasan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Tindak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Pidana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1143000"/>
            <a:ext cx="8686800" cy="762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PENYEBAB KORUPSI </a:t>
            </a:r>
            <a:r>
              <a:rPr lang="en-US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153400" cy="236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	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FAKTOR YANG MENYEBABKAN KORUPSI: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371514" lvl="2" indent="-514350">
              <a:buAutoNum type="alphaLcPeriod"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INTERNAL</a:t>
            </a:r>
          </a:p>
          <a:p>
            <a:pPr marL="1371514" lvl="2" indent="-514350">
              <a:buAutoNum type="alphaLcPeriod"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EKSTERNAL</a:t>
            </a:r>
            <a:endParaRPr lang="en-US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chemeClr val="accent6">
                  <a:lumMod val="75000"/>
                </a:schemeClr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71504" lvl="1" indent="-514350">
              <a:buNone/>
            </a:pP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1143000"/>
            <a:ext cx="86868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FAKTOR PENYEBAB KORUPSI</a:t>
            </a:r>
            <a:r>
              <a:rPr lang="en-US" sz="1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1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0" name="Content Placeholder 8"/>
          <p:cNvSpPr txBox="1">
            <a:spLocks/>
          </p:cNvSpPr>
          <p:nvPr/>
        </p:nvSpPr>
        <p:spPr bwMode="auto">
          <a:xfrm>
            <a:off x="1371600" y="2133600"/>
            <a:ext cx="7010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ADANYA KEBUTUHAN (BY NEED)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ADANYA KESEMPATAN (BY CHANCE)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ADANYA KETAMAKAN (BY GREED)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ADANYA SISTEM (BY SYSTEM)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1923</TotalTime>
  <Words>120</Words>
  <Application>Microsoft Office PowerPoint</Application>
  <PresentationFormat>On-screen Show (4:3)</PresentationFormat>
  <Paragraphs>80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KEMAMPUAN YANG DIHARAPKAN</vt:lpstr>
      <vt:lpstr>PERILAKU KORUPSI</vt:lpstr>
      <vt:lpstr>Slide 4</vt:lpstr>
      <vt:lpstr>  AKAR KORUPSI </vt:lpstr>
      <vt:lpstr>  AKAR KORUPSI </vt:lpstr>
      <vt:lpstr>   TINDAK PIDANA KORUPSI     </vt:lpstr>
      <vt:lpstr>  PENYEBAB KORUPSI  </vt:lpstr>
      <vt:lpstr>   FAKTOR PENYEBAB KORUPSI    </vt:lpstr>
      <vt:lpstr>   ADANYA KEBUTUHAN  (BY NEED)    </vt:lpstr>
      <vt:lpstr>   ADANYA KETAMAKAN   (BY GREED)    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Siswati</cp:lastModifiedBy>
  <cp:revision>380</cp:revision>
  <dcterms:created xsi:type="dcterms:W3CDTF">2010-08-24T06:47:44Z</dcterms:created>
  <dcterms:modified xsi:type="dcterms:W3CDTF">2017-12-03T06:27:13Z</dcterms:modified>
</cp:coreProperties>
</file>