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1" d="100"/>
          <a:sy n="121" d="100"/>
        </p:scale>
        <p:origin x="-96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5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6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0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5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8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8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4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4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6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4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0BE92-1415-4C52-91D2-F8F9C9DE0AB7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10326-0966-4909-9592-A81169E7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4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1113" y="-7938"/>
            <a:ext cx="12203113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4000" y="3251199"/>
            <a:ext cx="9144000" cy="17065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DOKUMEN REKAM MEDIS SESUAI STANDAR AKREDITASI KARS 2012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7256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IDENTIFIKASI PASIEN (SKP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/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ketelitian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gelang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rekam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kemanapun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(</a:t>
            </a:r>
            <a:r>
              <a:rPr lang="en-US" dirty="0" err="1" smtClean="0"/>
              <a:t>gelang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)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/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kamar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,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,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rekam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41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TUJUAN SASARAN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1. </a:t>
            </a:r>
            <a:r>
              <a:rPr lang="en-US" sz="3600" dirty="0" err="1" smtClean="0"/>
              <a:t>Mengidentifikasi</a:t>
            </a:r>
            <a:r>
              <a:rPr lang="en-US" sz="3600" dirty="0" smtClean="0"/>
              <a:t> </a:t>
            </a:r>
            <a:r>
              <a:rPr lang="en-US" sz="3600" dirty="0" err="1" smtClean="0"/>
              <a:t>individu</a:t>
            </a:r>
            <a:r>
              <a:rPr lang="en-US" sz="3600" dirty="0" smtClean="0"/>
              <a:t> yang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menerima</a:t>
            </a:r>
            <a:r>
              <a:rPr lang="en-US" sz="3600" dirty="0" smtClean="0"/>
              <a:t> </a:t>
            </a:r>
            <a:r>
              <a:rPr lang="en-US" sz="3600" dirty="0" err="1" smtClean="0"/>
              <a:t>asuhan</a:t>
            </a:r>
            <a:r>
              <a:rPr lang="en-US" sz="3600" dirty="0" smtClean="0"/>
              <a:t> </a:t>
            </a:r>
            <a:r>
              <a:rPr lang="en-US" sz="3600" dirty="0" err="1" smtClean="0"/>
              <a:t>pasien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benar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</a:p>
          <a:p>
            <a:pPr marL="0" indent="0">
              <a:buNone/>
            </a:pPr>
            <a:r>
              <a:rPr lang="en-US" sz="3600" dirty="0" smtClean="0"/>
              <a:t>2. </a:t>
            </a:r>
            <a:r>
              <a:rPr lang="en-US" sz="3600" dirty="0" err="1" smtClean="0"/>
              <a:t>Mencocokan</a:t>
            </a:r>
            <a:r>
              <a:rPr lang="en-US" sz="3600" dirty="0" smtClean="0"/>
              <a:t> </a:t>
            </a:r>
            <a:r>
              <a:rPr lang="en-US" sz="3600" dirty="0" err="1" smtClean="0"/>
              <a:t>asuhan</a:t>
            </a:r>
            <a:r>
              <a:rPr lang="en-US" sz="3600" dirty="0" smtClean="0"/>
              <a:t> </a:t>
            </a:r>
            <a:r>
              <a:rPr lang="en-US" sz="3600" dirty="0" err="1" smtClean="0"/>
              <a:t>pasien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pengobatan</a:t>
            </a:r>
            <a:r>
              <a:rPr lang="en-US" sz="3600" dirty="0" smtClean="0"/>
              <a:t> </a:t>
            </a:r>
            <a:r>
              <a:rPr lang="en-US" sz="3600" dirty="0" err="1" smtClean="0"/>
              <a:t>individu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3627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IDENTIFIKASI PASIEN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Menggunakan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dua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minimal 3 </a:t>
            </a:r>
            <a:r>
              <a:rPr lang="en-US" sz="3600" dirty="0" err="1" smtClean="0"/>
              <a:t>identitas</a:t>
            </a:r>
            <a:r>
              <a:rPr lang="en-US" sz="3600" dirty="0" smtClean="0"/>
              <a:t> yang </a:t>
            </a:r>
            <a:r>
              <a:rPr lang="en-US" sz="3600" dirty="0" err="1" smtClean="0"/>
              <a:t>unik</a:t>
            </a:r>
            <a:r>
              <a:rPr lang="en-US" sz="3600" dirty="0" smtClean="0"/>
              <a:t> </a:t>
            </a:r>
            <a:r>
              <a:rPr lang="en-US" sz="3600" dirty="0" err="1" smtClean="0"/>
              <a:t>yaitu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1. </a:t>
            </a:r>
            <a:r>
              <a:rPr lang="en-US" sz="3600" dirty="0" err="1" smtClean="0"/>
              <a:t>Nama</a:t>
            </a:r>
            <a:r>
              <a:rPr lang="en-US" sz="3600" dirty="0" smtClean="0"/>
              <a:t> </a:t>
            </a:r>
            <a:r>
              <a:rPr lang="en-US" sz="3600" dirty="0" err="1" smtClean="0"/>
              <a:t>sesuai</a:t>
            </a:r>
            <a:r>
              <a:rPr lang="en-US" sz="3600" dirty="0" smtClean="0"/>
              <a:t> KTP</a:t>
            </a:r>
          </a:p>
          <a:p>
            <a:pPr marL="0" indent="0">
              <a:buNone/>
            </a:pPr>
            <a:r>
              <a:rPr lang="en-US" sz="3600" dirty="0" smtClean="0"/>
              <a:t>2. </a:t>
            </a:r>
            <a:r>
              <a:rPr lang="en-US" sz="3600" dirty="0" err="1" smtClean="0"/>
              <a:t>Nomor</a:t>
            </a:r>
            <a:r>
              <a:rPr lang="en-US" sz="3600" dirty="0" smtClean="0"/>
              <a:t> RM</a:t>
            </a:r>
          </a:p>
          <a:p>
            <a:pPr marL="0" indent="0">
              <a:buNone/>
            </a:pPr>
            <a:r>
              <a:rPr lang="en-US" sz="3600" dirty="0" smtClean="0"/>
              <a:t>3. </a:t>
            </a:r>
            <a:r>
              <a:rPr lang="en-US" sz="3600" dirty="0" err="1" smtClean="0"/>
              <a:t>Tanggal</a:t>
            </a:r>
            <a:r>
              <a:rPr lang="en-US" sz="3600" dirty="0" smtClean="0"/>
              <a:t> </a:t>
            </a:r>
            <a:r>
              <a:rPr lang="en-US" sz="3600" dirty="0" err="1" smtClean="0"/>
              <a:t>lahir</a:t>
            </a:r>
            <a:r>
              <a:rPr lang="en-US" sz="3600" dirty="0" smtClean="0"/>
              <a:t> </a:t>
            </a:r>
            <a:r>
              <a:rPr lang="en-US" sz="3600" dirty="0" err="1" smtClean="0"/>
              <a:t>sesuai</a:t>
            </a:r>
            <a:r>
              <a:rPr lang="en-US" sz="3600" dirty="0" smtClean="0"/>
              <a:t> KTP/</a:t>
            </a:r>
            <a:r>
              <a:rPr lang="en-US" sz="3600" dirty="0" err="1" smtClean="0"/>
              <a:t>Akte</a:t>
            </a:r>
            <a:r>
              <a:rPr lang="en-US" sz="3600" dirty="0" smtClean="0"/>
              <a:t> </a:t>
            </a:r>
            <a:r>
              <a:rPr lang="en-US" sz="3600" dirty="0" err="1" smtClean="0"/>
              <a:t>kelahiran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2361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IDENTITAS BAYI BARU LAHIR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Perlu</a:t>
            </a:r>
            <a:r>
              <a:rPr lang="en-US" sz="3600" dirty="0" smtClean="0"/>
              <a:t> </a:t>
            </a:r>
            <a:r>
              <a:rPr lang="en-US" sz="3600" dirty="0" err="1" smtClean="0"/>
              <a:t>dibuat</a:t>
            </a:r>
            <a:r>
              <a:rPr lang="en-US" sz="3600" dirty="0" smtClean="0"/>
              <a:t> </a:t>
            </a:r>
            <a:r>
              <a:rPr lang="en-US" sz="3600" dirty="0" err="1" smtClean="0"/>
              <a:t>prosedur</a:t>
            </a:r>
            <a:r>
              <a:rPr lang="en-US" sz="3600" dirty="0" smtClean="0"/>
              <a:t> </a:t>
            </a:r>
            <a:r>
              <a:rPr lang="en-US" sz="3600" dirty="0" err="1" smtClean="0"/>
              <a:t>sesuai</a:t>
            </a:r>
            <a:r>
              <a:rPr lang="en-US" sz="3600" dirty="0" smtClean="0"/>
              <a:t> </a:t>
            </a:r>
            <a:r>
              <a:rPr lang="en-US" sz="3600" dirty="0" err="1" smtClean="0"/>
              <a:t>kebutuhan</a:t>
            </a:r>
            <a:r>
              <a:rPr lang="en-US" sz="3600" dirty="0" smtClean="0"/>
              <a:t>/</a:t>
            </a:r>
            <a:r>
              <a:rPr lang="en-US" sz="3600" dirty="0" err="1" smtClean="0"/>
              <a:t>peraturan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berlaku</a:t>
            </a:r>
            <a:r>
              <a:rPr lang="en-US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1936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HAK DAN KEWAJIBAN PASIEN (HPK)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Dari </a:t>
            </a:r>
            <a:r>
              <a:rPr lang="en-US" dirty="0" err="1" smtClean="0"/>
              <a:t>aktifitas</a:t>
            </a:r>
            <a:r>
              <a:rPr lang="en-US" dirty="0" smtClean="0"/>
              <a:t> HPK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ditelaah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/general consent,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dimuat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inap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inap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/Inform Consent</a:t>
            </a:r>
          </a:p>
          <a:p>
            <a:pPr marL="514350" indent="-514350" algn="just">
              <a:buAutoNum type="alphaLcPeriod"/>
            </a:pP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(informed consent)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proses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rumahsakit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terlatih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pasein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b.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inform consent</a:t>
            </a:r>
          </a:p>
          <a:p>
            <a:pPr marL="0" indent="0" algn="just">
              <a:buNone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berisiko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 smtClean="0"/>
              <a:t>. Proses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berisiko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c. Informed consent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, </a:t>
            </a:r>
            <a:r>
              <a:rPr lang="en-US" dirty="0" err="1" smtClean="0"/>
              <a:t>pemeriksaan</a:t>
            </a:r>
            <a:r>
              <a:rPr lang="en-US" dirty="0" smtClean="0"/>
              <a:t>/</a:t>
            </a:r>
            <a:r>
              <a:rPr lang="en-US" dirty="0" err="1" smtClean="0"/>
              <a:t>investigasi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79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98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301</Words>
  <Application>Microsoft Office PowerPoint</Application>
  <PresentationFormat>Custom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DOKUMEN REKAM MEDIS SESUAI STANDAR AKREDITASI KARS 2012</vt:lpstr>
      <vt:lpstr>IDENTIFIKASI PASIEN (SKP 1)</vt:lpstr>
      <vt:lpstr>TUJUAN SASARAN</vt:lpstr>
      <vt:lpstr>IDENTIFIKASI PASIEN</vt:lpstr>
      <vt:lpstr>IDENTITAS BAYI BARU LAHIR</vt:lpstr>
      <vt:lpstr>HAK DAN KEWAJIBAN PASIEN (HPK)</vt:lpstr>
      <vt:lpstr>PowerPoint Presentation</vt:lpstr>
      <vt:lpstr>TERIMA KASIH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INPATIENT RECORD-CLINICAL DATA</dc:title>
  <dc:creator>Alif Naufal</dc:creator>
  <cp:lastModifiedBy>BPISTI2008</cp:lastModifiedBy>
  <cp:revision>9</cp:revision>
  <dcterms:created xsi:type="dcterms:W3CDTF">2018-03-31T06:39:05Z</dcterms:created>
  <dcterms:modified xsi:type="dcterms:W3CDTF">2018-06-28T11:06:30Z</dcterms:modified>
</cp:coreProperties>
</file>