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2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0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5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3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1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AE44-5F3F-4FE4-8F1B-B36C125E4EA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435E-81A6-49F3-9FA1-D44F23E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952" y="3406413"/>
            <a:ext cx="7772400" cy="1470025"/>
          </a:xfrm>
        </p:spPr>
        <p:txBody>
          <a:bodyPr/>
          <a:lstStyle/>
          <a:p>
            <a:r>
              <a:rPr lang="en-US" dirty="0" smtClean="0"/>
              <a:t>DESAIN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r>
              <a:rPr lang="en-US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3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5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/>
              </a:rPr>
              <a:t>Formulir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secarik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di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7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</a:t>
            </a:r>
            <a:r>
              <a:rPr lang="nn-NO" dirty="0" smtClean="0"/>
              <a:t>ancangan </a:t>
            </a:r>
            <a:r>
              <a:rPr lang="nn-NO" dirty="0"/>
              <a:t>F</a:t>
            </a:r>
            <a:r>
              <a:rPr lang="nn-NO" dirty="0" smtClean="0"/>
              <a:t>ormulir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n-NO" dirty="0" smtClean="0"/>
              <a:t>adalah kegiatan merancang formulir berdasarkan kebutuhan transaksi kegiatan pelayanan atau pembuatan laporan organisasi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9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terformat</a:t>
            </a:r>
            <a:r>
              <a:rPr lang="en-US" dirty="0" smtClean="0"/>
              <a:t>, </a:t>
            </a:r>
            <a:r>
              <a:rPr lang="en-US" dirty="0" err="1" smtClean="0"/>
              <a:t>tercetak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,  </a:t>
            </a:r>
            <a:r>
              <a:rPr lang="en-US" dirty="0" err="1" smtClean="0"/>
              <a:t>merekam</a:t>
            </a:r>
            <a:r>
              <a:rPr lang="en-US" dirty="0" smtClean="0"/>
              <a:t> 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 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dirawat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UGD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Permenkes</a:t>
            </a:r>
            <a:r>
              <a:rPr lang="en-US" sz="2400" dirty="0" smtClean="0"/>
              <a:t> 269/</a:t>
            </a:r>
            <a:r>
              <a:rPr lang="en-US" sz="2400" dirty="0" err="1" smtClean="0"/>
              <a:t>Menkes</a:t>
            </a:r>
            <a:r>
              <a:rPr lang="en-US" sz="2400" dirty="0" smtClean="0"/>
              <a:t>/Per/III/2008 </a:t>
            </a:r>
            <a:r>
              <a:rPr lang="en-US" sz="2400" dirty="0" err="1" smtClean="0"/>
              <a:t>bab</a:t>
            </a:r>
            <a:r>
              <a:rPr lang="en-US" sz="2400" dirty="0" smtClean="0"/>
              <a:t> II (</a:t>
            </a:r>
            <a:r>
              <a:rPr lang="en-US" sz="2400" dirty="0" err="1" smtClean="0"/>
              <a:t>jenis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isi</a:t>
            </a:r>
            <a:r>
              <a:rPr lang="en-US" sz="2400" dirty="0" smtClean="0"/>
              <a:t>)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gawat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saryankes</a:t>
            </a:r>
            <a:r>
              <a:rPr lang="en-US" sz="2400" dirty="0" smtClean="0"/>
              <a:t> </a:t>
            </a:r>
            <a:r>
              <a:rPr lang="en-US" sz="2400" dirty="0" err="1" smtClean="0"/>
              <a:t>sekurang</a:t>
            </a:r>
            <a:r>
              <a:rPr lang="en-US" sz="2400" dirty="0" smtClean="0"/>
              <a:t> </a:t>
            </a: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saryankes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anamnesis,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Diagnosis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Pengobatan</a:t>
            </a:r>
            <a:r>
              <a:rPr lang="en-US" dirty="0" smtClean="0"/>
              <a:t> &amp;/ </a:t>
            </a:r>
            <a:r>
              <a:rPr lang="en-US" dirty="0" err="1" smtClean="0"/>
              <a:t>tindakan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ugd</a:t>
            </a:r>
            <a:r>
              <a:rPr lang="en-US" dirty="0" smtClean="0"/>
              <a:t> &amp;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&amp; </a:t>
            </a:r>
            <a:r>
              <a:rPr lang="en-US" dirty="0" err="1" smtClean="0"/>
              <a:t>ttd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u/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pelkes</a:t>
            </a:r>
            <a:r>
              <a:rPr lang="en-US" dirty="0" smtClean="0"/>
              <a:t> lain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Pelayanan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4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rekam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) </a:t>
            </a:r>
            <a:r>
              <a:rPr lang="en-US" sz="2400" dirty="0" err="1" smtClean="0"/>
              <a:t>gawat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(McCain, 2002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Hatta</a:t>
            </a:r>
            <a:r>
              <a:rPr lang="en-US" sz="2400" dirty="0" smtClean="0"/>
              <a:t>, 2008)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ayah/</a:t>
            </a:r>
            <a:r>
              <a:rPr lang="en-US" dirty="0" err="1" smtClean="0"/>
              <a:t>suami</a:t>
            </a:r>
            <a:r>
              <a:rPr lang="en-US" dirty="0" smtClean="0"/>
              <a:t>/</a:t>
            </a:r>
            <a:r>
              <a:rPr lang="en-US" dirty="0" err="1" smtClean="0"/>
              <a:t>marga</a:t>
            </a:r>
            <a:r>
              <a:rPr lang="en-US" dirty="0" smtClean="0"/>
              <a:t>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ambulans</a:t>
            </a:r>
            <a:r>
              <a:rPr lang="en-US" dirty="0" smtClean="0"/>
              <a:t>,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bejak</a:t>
            </a:r>
            <a:r>
              <a:rPr lang="en-US" dirty="0" smtClean="0"/>
              <a:t>, </a:t>
            </a:r>
            <a:r>
              <a:rPr lang="en-US" dirty="0" err="1" smtClean="0"/>
              <a:t>ojek</a:t>
            </a:r>
            <a:r>
              <a:rPr lang="en-US" dirty="0" smtClean="0"/>
              <a:t>, taxi,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Riwayat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injuri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, </a:t>
            </a:r>
            <a:r>
              <a:rPr lang="en-US" dirty="0" err="1" smtClean="0"/>
              <a:t>radiologi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EKG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UGD (</a:t>
            </a:r>
            <a:r>
              <a:rPr lang="en-US" dirty="0" err="1" smtClean="0"/>
              <a:t>terminasi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Disposisi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Diagnosis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UGD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Permenkes</a:t>
            </a:r>
            <a:r>
              <a:rPr lang="en-US" dirty="0" smtClean="0"/>
              <a:t> 269 </a:t>
            </a:r>
            <a:r>
              <a:rPr lang="en-US" dirty="0" err="1" smtClean="0"/>
              <a:t>tahun</a:t>
            </a:r>
            <a:r>
              <a:rPr lang="en-US" dirty="0" smtClean="0"/>
              <a:t> 2008)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kegawatan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Identitas</a:t>
            </a:r>
            <a:r>
              <a:rPr lang="en-US" dirty="0" smtClean="0"/>
              <a:t> yang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9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Hatta</a:t>
            </a:r>
            <a:r>
              <a:rPr lang="en-US" sz="2800" dirty="0" smtClean="0"/>
              <a:t> (2008) data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bencana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menerangkan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KTP,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/</a:t>
            </a:r>
            <a:r>
              <a:rPr lang="en-US" dirty="0" err="1" smtClean="0"/>
              <a:t>kawan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di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(triage tag number)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lama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(TPP)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disarankan</a:t>
            </a:r>
            <a:r>
              <a:rPr lang="en-US" dirty="0" smtClean="0"/>
              <a:t> agar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(dental chart)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2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503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DESAIN FORM</vt:lpstr>
      <vt:lpstr>Desain</vt:lpstr>
      <vt:lpstr>Formulir</vt:lpstr>
      <vt:lpstr>Rancangan Formulir </vt:lpstr>
      <vt:lpstr>Formulir rekam medis </vt:lpstr>
      <vt:lpstr>Menurut Permenkes 269/Menkes/Per/III/2008 bab II (jenis &amp; isi) pasal 3 isi rekam medis pasien gawat darurat pada saryankes sekurang kurangnya memuat:</vt:lpstr>
      <vt:lpstr>isi rekam medis (atau rekam kesehatan) gawat darurat terdiri dari berbagai informasi yang setidaknya meliputi unsur data sebagai berikut (McCain, 2002 dalam Hatta, 2008) </vt:lpstr>
      <vt:lpstr>Data Pasien Bencana (Permenkes 269 tahun 2008) </vt:lpstr>
      <vt:lpstr>Menurut Hatta (2008) data kasus bencana memiliki informasi tambahan yang setidaknya menerangkan: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5</cp:revision>
  <dcterms:created xsi:type="dcterms:W3CDTF">2018-03-07T09:53:16Z</dcterms:created>
  <dcterms:modified xsi:type="dcterms:W3CDTF">2018-06-28T10:31:37Z</dcterms:modified>
</cp:coreProperties>
</file>