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62" r:id="rId11"/>
    <p:sldId id="275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1220311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2179" y="3334406"/>
            <a:ext cx="9144000" cy="170481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HOSPITAL INPATIENT RECORD-CLINICAL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6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PROGRESS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dirawat</a:t>
            </a:r>
            <a:r>
              <a:rPr lang="en-US" dirty="0"/>
              <a:t> di unit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smtClean="0"/>
              <a:t>intensive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elektif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96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Catatan perkembangan mencatat secara spesifik perkembangan penyakit pasien yang ditulis dan ditandatangani oleh dokter. </a:t>
            </a:r>
          </a:p>
          <a:p>
            <a:r>
              <a:rPr lang="id-ID" dirty="0" smtClean="0"/>
              <a:t>Catatan pertama dimulai dengan catatan pada saat pasien masuk., dan catatan selanjutnya adalah perkembangan pasien selama masa perawatan di RS sampai dengan pasien keluar dari RS. </a:t>
            </a:r>
          </a:p>
          <a:p>
            <a:r>
              <a:rPr lang="id-ID" dirty="0" smtClean="0"/>
              <a:t>Semua tindakan yang dilakukan dicatat jam, tanggal, dan jenis tindakan yang diberikan serta ditandatangani oleh dokter pemeriksa.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ANESTHESIA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JC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praanestesi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presedasi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sedasi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. Status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sedasi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. Medicare </a:t>
            </a:r>
            <a:r>
              <a:rPr lang="en-US" dirty="0" err="1"/>
              <a:t>CoP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praanestesi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48 jam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Medicare </a:t>
            </a:r>
            <a:r>
              <a:rPr lang="en-US" dirty="0" err="1"/>
              <a:t>CoP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/>
              <a:t>intraoperatif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postanestesi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48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1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OPERATIVE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9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PATHOLOGY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POST ANESTHESIA CARE UNIT (PACU)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8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ANCILLARY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6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NURSING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AUTOPSY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EMERGENCY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Riwayat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pemeriksaan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ditemukan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saat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pertama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kali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datang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indent="-6096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Catatan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perkembangan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obs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klinis</a:t>
            </a:r>
            <a:endParaRPr lang="en-US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>
                <a:srgbClr val="000066"/>
              </a:buClr>
              <a:buFont typeface="+mj-lt"/>
              <a:buAutoNum type="arabicPeriod"/>
            </a:pP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Lab, Ro”,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pemeriksaan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Formulir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formulir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DM,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grafik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perkembangan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perawatan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di </a:t>
            </a:r>
            <a:r>
              <a:rPr lang="en-US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rumah</a:t>
            </a:r>
            <a:r>
              <a:rPr lang="en-US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Kondisi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saat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tiba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di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saryankes</a:t>
            </a: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Identitas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pengantar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Pengobatan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tindakan</a:t>
            </a: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Ringkasan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kondisi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sbl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meninggalkan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UGD &amp;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renc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tindak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lanjut</a:t>
            </a: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Nama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&amp; td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tangan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drg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nakes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memberikan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yankes</a:t>
            </a: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Sarana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transportasi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digunakan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33400" indent="-533400">
              <a:buClr>
                <a:srgbClr val="000066"/>
              </a:buClr>
              <a:buFont typeface="+mj-lt"/>
              <a:buAutoNum type="arabicPeriod"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lain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telah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diberikan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kpd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pasien</a:t>
            </a: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/>
            </a:pPr>
            <a:endParaRPr lang="en-US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4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DISCHARGE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Ringkasan masuk dan keluar sering disebut ringkasan atau lembaran muka. Selalu menjadi lembaran paling depan pada berkas rekam medis.</a:t>
            </a:r>
          </a:p>
          <a:p>
            <a:pPr algn="just"/>
            <a:r>
              <a:rPr lang="id-ID" dirty="0" smtClean="0"/>
              <a:t>Informasi yang menyangkut identitas dan prosedur pada masuk dicatat oleh petugas di tempat penerimaan pasien. Sedangkan informasi yang diperoleh selama pasien dirawat sampai keluar dicatat oleh perawat di ruang perawatan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HISTORY AND 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8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CONSULTATION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6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PHYSICIAN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Joint Commission </a:t>
            </a:r>
            <a:r>
              <a:rPr lang="en-US" dirty="0" smtClean="0"/>
              <a:t>standards</a:t>
            </a:r>
            <a:r>
              <a:rPr lang="id-ID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verbal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diautentikasi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(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 smtClean="0"/>
              <a:t>)</a:t>
            </a:r>
            <a:endParaRPr lang="id-ID" dirty="0" smtClean="0"/>
          </a:p>
          <a:p>
            <a:pPr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dipesan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terdokumentasi</a:t>
            </a:r>
            <a:r>
              <a:rPr lang="en-US" dirty="0" smtClean="0"/>
              <a:t>.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dipesan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disalahartikan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mis</a:t>
            </a:r>
            <a:r>
              <a:rPr lang="en-US" dirty="0"/>
              <a:t>.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"Paclitaxel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kegelisahan</a:t>
            </a:r>
            <a:r>
              <a:rPr lang="en-US" dirty="0"/>
              <a:t>,"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mempertanyakan</a:t>
            </a:r>
            <a:r>
              <a:rPr lang="en-US" dirty="0"/>
              <a:t> </a:t>
            </a:r>
            <a:r>
              <a:rPr lang="id-ID" dirty="0" smtClean="0"/>
              <a:t>instruksi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mengubahnya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"Paxil for anxiety"). </a:t>
            </a:r>
            <a:endParaRPr lang="en-US" dirty="0" smtClean="0"/>
          </a:p>
          <a:p>
            <a:pPr algn="just"/>
            <a:r>
              <a:rPr lang="en-US" dirty="0" smtClean="0"/>
              <a:t>Medicare </a:t>
            </a:r>
            <a:r>
              <a:rPr lang="en-US" dirty="0" err="1"/>
              <a:t>CoP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diotentikasi</a:t>
            </a:r>
            <a:r>
              <a:rPr lang="en-US" dirty="0"/>
              <a:t> (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/</a:t>
            </a:r>
            <a:r>
              <a:rPr lang="en-US" dirty="0" err="1" smtClean="0"/>
              <a:t>gelar</a:t>
            </a:r>
            <a:r>
              <a:rPr lang="en-US" dirty="0" smtClean="0"/>
              <a:t>), </a:t>
            </a:r>
            <a:r>
              <a:rPr lang="en-US" dirty="0" err="1"/>
              <a:t>tertanggal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tertulis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7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r>
              <a:rPr lang="en-US" dirty="0" err="1"/>
              <a:t>terbaca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  <a:p>
            <a:r>
              <a:rPr lang="id-ID" dirty="0" smtClean="0"/>
              <a:t>Ada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waktunya</a:t>
            </a:r>
            <a:endParaRPr lang="en-US" dirty="0"/>
          </a:p>
          <a:p>
            <a:r>
              <a:rPr lang="id-ID" dirty="0" smtClean="0"/>
              <a:t>Ada </a:t>
            </a:r>
            <a:r>
              <a:rPr lang="en-US" dirty="0" err="1" smtClean="0"/>
              <a:t>otentikasi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5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Note :</a:t>
            </a:r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di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"</a:t>
            </a:r>
            <a:r>
              <a:rPr lang="en-US" dirty="0" err="1"/>
              <a:t>meresepkan</a:t>
            </a:r>
            <a:r>
              <a:rPr lang="en-US" dirty="0"/>
              <a:t>"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.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"</a:t>
            </a:r>
            <a:r>
              <a:rPr lang="en-US" dirty="0" err="1"/>
              <a:t>resep</a:t>
            </a:r>
            <a:r>
              <a:rPr lang="en-US" dirty="0"/>
              <a:t>"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dokter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2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Adam </a:t>
            </a:r>
            <a:r>
              <a:rPr lang="en-US" dirty="0" err="1"/>
              <a:t>dirawat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trauma yang </a:t>
            </a:r>
            <a:r>
              <a:rPr lang="en-US" dirty="0" err="1"/>
              <a:t>dideritanya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. </a:t>
            </a:r>
            <a:r>
              <a:rPr lang="en-US" dirty="0" err="1"/>
              <a:t>Dokter</a:t>
            </a:r>
            <a:r>
              <a:rPr lang="en-US" dirty="0"/>
              <a:t> ED </a:t>
            </a:r>
            <a:r>
              <a:rPr lang="en-US" dirty="0" err="1"/>
              <a:t>mengevaluasi</a:t>
            </a:r>
            <a:r>
              <a:rPr lang="en-US" dirty="0"/>
              <a:t> Adam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beratnya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mendiktekan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, </a:t>
            </a:r>
            <a:r>
              <a:rPr lang="en-US" dirty="0"/>
              <a:t>yang </a:t>
            </a:r>
            <a:r>
              <a:rPr lang="en-US" dirty="0" err="1"/>
              <a:t>mencatatnya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/>
              <a:t>. </a:t>
            </a:r>
            <a:r>
              <a:rPr lang="en-US" dirty="0" err="1"/>
              <a:t>Dokter</a:t>
            </a:r>
            <a:r>
              <a:rPr lang="en-US" dirty="0"/>
              <a:t> ED </a:t>
            </a:r>
            <a:r>
              <a:rPr lang="en-US" dirty="0" err="1"/>
              <a:t>mengotentikasi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verbal </a:t>
            </a:r>
            <a:r>
              <a:rPr lang="en-US" dirty="0" err="1"/>
              <a:t>setelah</a:t>
            </a:r>
            <a:r>
              <a:rPr lang="en-US" dirty="0"/>
              <a:t> Adam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unit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30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646</Words>
  <Application>Microsoft Office PowerPoint</Application>
  <PresentationFormat>Custom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HOSPITAL INPATIENT RECORD-CLINICAL DATA</vt:lpstr>
      <vt:lpstr>EMERGENCY RECORD</vt:lpstr>
      <vt:lpstr>DISCHARGE SUMMARY</vt:lpstr>
      <vt:lpstr>HISTORY AND PHYSICAL EXAMINATION</vt:lpstr>
      <vt:lpstr>CONSULTATION REPORT</vt:lpstr>
      <vt:lpstr>PHYSICIAN ORDERS</vt:lpstr>
      <vt:lpstr>PowerPoint Presentation</vt:lpstr>
      <vt:lpstr>PowerPoint Presentation</vt:lpstr>
      <vt:lpstr>contoh</vt:lpstr>
      <vt:lpstr>PROGRESS NOTE</vt:lpstr>
      <vt:lpstr>PowerPoint Presentation</vt:lpstr>
      <vt:lpstr>ANESTHESIA RECORD</vt:lpstr>
      <vt:lpstr>OPERATIVE RECORD</vt:lpstr>
      <vt:lpstr>PATHOLOGY REPORT</vt:lpstr>
      <vt:lpstr>POST ANESTHESIA CARE UNIT (PACU) RECORD</vt:lpstr>
      <vt:lpstr>ANCILLARY REPORT</vt:lpstr>
      <vt:lpstr>NURSING DOCUMENTATION</vt:lpstr>
      <vt:lpstr>SPECIAL REPORTS</vt:lpstr>
      <vt:lpstr>AUTOPSY REPORT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INPATIENT RECORD-CLINICAL DATA</dc:title>
  <dc:creator>Alif Naufal</dc:creator>
  <cp:lastModifiedBy>BPISTI2008</cp:lastModifiedBy>
  <cp:revision>19</cp:revision>
  <dcterms:created xsi:type="dcterms:W3CDTF">2018-03-31T06:39:05Z</dcterms:created>
  <dcterms:modified xsi:type="dcterms:W3CDTF">2018-06-28T10:57:34Z</dcterms:modified>
</cp:coreProperties>
</file>