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41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23-May-18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54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23-May-18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62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23-May-18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0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23-May-18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03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23-May-18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5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23-May-18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8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23-May-18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83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23-May-18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49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23-May-18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46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23-May-18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68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23-May-18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49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0BE92-1415-4C52-91D2-F8F9C9DE0AB7}" type="datetimeFigureOut">
              <a:rPr lang="en-US" smtClean="0"/>
              <a:t>23-May-18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349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11113" y="-7938"/>
            <a:ext cx="12203113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1802" y="3269192"/>
            <a:ext cx="7375020" cy="1325563"/>
          </a:xfrm>
        </p:spPr>
        <p:txBody>
          <a:bodyPr/>
          <a:lstStyle/>
          <a:p>
            <a:r>
              <a:rPr lang="en-US" b="1" dirty="0" smtClean="0"/>
              <a:t>DESAIN FORMULIR ELEKTRONIK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4424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TUGAS MANDIRI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rekam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di RS </a:t>
            </a:r>
            <a:r>
              <a:rPr lang="en-US" dirty="0" err="1" smtClean="0"/>
              <a:t>Anda</a:t>
            </a:r>
            <a:r>
              <a:rPr lang="en-US" dirty="0" smtClean="0"/>
              <a:t>,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bagiankah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?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datanya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Elemen</a:t>
            </a:r>
            <a:r>
              <a:rPr lang="en-US" dirty="0" smtClean="0"/>
              <a:t> data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Formulir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Rekam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?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Rawat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Rawat</a:t>
            </a:r>
            <a:r>
              <a:rPr lang="en-US" dirty="0" smtClean="0"/>
              <a:t> </a:t>
            </a:r>
            <a:r>
              <a:rPr lang="en-US" dirty="0" err="1" smtClean="0"/>
              <a:t>Inap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Pengolahan</a:t>
            </a:r>
            <a:r>
              <a:rPr lang="en-US" dirty="0" smtClean="0"/>
              <a:t> data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Penyimpanan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2312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TUGAS MANDIRI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Menu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petugas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rekam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Pendaftaran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Pengolahan</a:t>
            </a:r>
            <a:r>
              <a:rPr lang="en-US" dirty="0"/>
              <a:t>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Penyimpanan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954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</a:t>
            </a:r>
            <a:r>
              <a:rPr lang="en-US" dirty="0" err="1" smtClean="0"/>
              <a:t>ormulir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err="1" smtClean="0"/>
              <a:t>lektronik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F</a:t>
            </a:r>
            <a:r>
              <a:rPr lang="en-US" dirty="0" err="1" smtClean="0"/>
              <a:t>ormulir</a:t>
            </a:r>
            <a:r>
              <a:rPr lang="en-US" dirty="0" smtClean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ruang</a:t>
            </a:r>
            <a:r>
              <a:rPr lang="en-US" dirty="0"/>
              <a:t> yang </a:t>
            </a:r>
            <a:r>
              <a:rPr lang="en-US" dirty="0" err="1"/>
              <a:t>ditayangkan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layar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menangkap</a:t>
            </a:r>
            <a:r>
              <a:rPr lang="en-US" dirty="0"/>
              <a:t> data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diolah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data </a:t>
            </a:r>
            <a:r>
              <a:rPr lang="en-US" dirty="0" err="1"/>
              <a:t>elektronik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, </a:t>
            </a:r>
            <a:r>
              <a:rPr lang="en-US" dirty="0" err="1"/>
              <a:t>perancangan</a:t>
            </a:r>
            <a:r>
              <a:rPr lang="en-US" dirty="0"/>
              <a:t>, </a:t>
            </a:r>
            <a:r>
              <a:rPr lang="en-US" dirty="0" err="1"/>
              <a:t>pengelolaan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pengisian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terintegrasi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2856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Faktor-faktor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dirancang</a:t>
            </a:r>
            <a:r>
              <a:rPr lang="en-US" dirty="0"/>
              <a:t> </a:t>
            </a:r>
            <a:r>
              <a:rPr lang="en-US" dirty="0" err="1"/>
              <a:t>sedemikian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ringkas</a:t>
            </a:r>
            <a:r>
              <a:rPr lang="en-US" dirty="0"/>
              <a:t>, agar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mengerti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pengisian</a:t>
            </a:r>
            <a:r>
              <a:rPr lang="en-US" dirty="0"/>
              <a:t> </a:t>
            </a:r>
            <a:r>
              <a:rPr lang="en-US" dirty="0" err="1" smtClean="0"/>
              <a:t>formulir</a:t>
            </a:r>
            <a:endParaRPr lang="id-ID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pembuat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mencantumkan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 smtClean="0"/>
              <a:t>elektronik</a:t>
            </a:r>
            <a:endParaRPr lang="id-ID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mengingat</a:t>
            </a:r>
            <a:r>
              <a:rPr lang="en-US" dirty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/>
              <a:t>maka</a:t>
            </a:r>
            <a:r>
              <a:rPr lang="en-US" dirty="0"/>
              <a:t> di </a:t>
            </a:r>
            <a:r>
              <a:rPr lang="en-US" dirty="0" err="1"/>
              <a:t>perlukan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 smtClean="0"/>
              <a:t>elektronik</a:t>
            </a:r>
            <a:endParaRPr lang="id-ID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nn-NO" dirty="0"/>
              <a:t>Memberikan penjelasan tentang tata cara mengisi formulir </a:t>
            </a:r>
            <a:r>
              <a:rPr lang="nn-NO" dirty="0" smtClean="0"/>
              <a:t>elektronik</a:t>
            </a:r>
            <a:endParaRPr lang="id-ID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validasi</a:t>
            </a:r>
            <a:r>
              <a:rPr lang="en-US" dirty="0"/>
              <a:t> checking agar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/>
              <a:t>kerangkapan</a:t>
            </a:r>
            <a:r>
              <a:rPr lang="en-US" dirty="0"/>
              <a:t> data</a:t>
            </a:r>
          </a:p>
        </p:txBody>
      </p:sp>
    </p:spTree>
    <p:extLst>
      <p:ext uri="{BB962C8B-B14F-4D97-AF65-F5344CB8AC3E}">
        <p14:creationId xmlns:p14="http://schemas.microsoft.com/office/powerpoint/2010/main" val="182702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</a:t>
            </a:r>
            <a:r>
              <a:rPr lang="en-US" dirty="0" err="1"/>
              <a:t>Faktor-faktor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d-ID" dirty="0" smtClean="0"/>
              <a:t>6.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/>
              <a:t>Prosedur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</a:t>
            </a:r>
            <a:r>
              <a:rPr lang="en-US" dirty="0" err="1"/>
              <a:t>sbb</a:t>
            </a:r>
            <a:r>
              <a:rPr lang="en-US" dirty="0" smtClean="0"/>
              <a:t>:</a:t>
            </a:r>
            <a:endParaRPr lang="id-ID" dirty="0" smtClean="0"/>
          </a:p>
          <a:p>
            <a:pPr algn="just"/>
            <a:r>
              <a:rPr lang="en-US" dirty="0"/>
              <a:t>Data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 smtClean="0"/>
              <a:t>dibutuhkan</a:t>
            </a:r>
            <a:endParaRPr lang="id-ID" dirty="0" smtClean="0"/>
          </a:p>
          <a:p>
            <a:pPr algn="just"/>
            <a:r>
              <a:rPr lang="it-IT" dirty="0"/>
              <a:t>Dimana data tersebut bisa </a:t>
            </a:r>
            <a:r>
              <a:rPr lang="it-IT" dirty="0" smtClean="0"/>
              <a:t>didapatkan</a:t>
            </a:r>
            <a:endParaRPr lang="id-ID" dirty="0" smtClean="0"/>
          </a:p>
          <a:p>
            <a:pPr algn="just"/>
            <a:r>
              <a:rPr lang="en-US" dirty="0" err="1"/>
              <a:t>Siapa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smtClean="0"/>
              <a:t>data</a:t>
            </a:r>
            <a:endParaRPr lang="id-ID" dirty="0" smtClean="0"/>
          </a:p>
          <a:p>
            <a:pPr algn="just"/>
            <a:r>
              <a:rPr lang="en-US" dirty="0" err="1"/>
              <a:t>Siapa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menginput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kapan</a:t>
            </a:r>
            <a:endParaRPr lang="id-ID" dirty="0" smtClean="0"/>
          </a:p>
          <a:p>
            <a:pPr algn="just"/>
            <a:r>
              <a:rPr lang="nb-NO" dirty="0"/>
              <a:t>Tipe input device yang harus </a:t>
            </a:r>
            <a:r>
              <a:rPr lang="nb-NO" dirty="0" smtClean="0"/>
              <a:t>digunakan</a:t>
            </a:r>
            <a:endParaRPr lang="id-ID" dirty="0" smtClean="0"/>
          </a:p>
          <a:p>
            <a:pPr algn="just"/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data</a:t>
            </a:r>
            <a:endParaRPr lang="id-ID" dirty="0" smtClean="0"/>
          </a:p>
          <a:p>
            <a:pPr algn="just"/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terdeteksi</a:t>
            </a:r>
            <a:r>
              <a:rPr lang="en-US" dirty="0"/>
              <a:t> error </a:t>
            </a:r>
            <a:r>
              <a:rPr lang="en-US" dirty="0" err="1"/>
              <a:t>pada</a:t>
            </a:r>
            <a:r>
              <a:rPr lang="en-US" dirty="0"/>
              <a:t> data.</a:t>
            </a:r>
          </a:p>
        </p:txBody>
      </p:sp>
    </p:spTree>
    <p:extLst>
      <p:ext uri="{BB962C8B-B14F-4D97-AF65-F5344CB8AC3E}">
        <p14:creationId xmlns:p14="http://schemas.microsoft.com/office/powerpoint/2010/main" val="107015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id-ID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menghemat</a:t>
            </a:r>
            <a:r>
              <a:rPr lang="en-US" dirty="0"/>
              <a:t> </a:t>
            </a:r>
            <a:r>
              <a:rPr lang="en-US" dirty="0" err="1" smtClean="0"/>
              <a:t>biaya</a:t>
            </a:r>
            <a:endParaRPr lang="id-ID" dirty="0" smtClean="0"/>
          </a:p>
          <a:p>
            <a:pPr algn="just"/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menghemat</a:t>
            </a:r>
            <a:r>
              <a:rPr lang="en-US" dirty="0"/>
              <a:t> </a:t>
            </a:r>
            <a:r>
              <a:rPr lang="en-US" dirty="0" err="1" smtClean="0"/>
              <a:t>tenaga</a:t>
            </a:r>
            <a:endParaRPr lang="id-ID" dirty="0" smtClean="0"/>
          </a:p>
          <a:p>
            <a:pPr algn="just"/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menghemat</a:t>
            </a:r>
            <a:r>
              <a:rPr lang="en-US" dirty="0"/>
              <a:t> </a:t>
            </a:r>
            <a:r>
              <a:rPr lang="en-US" dirty="0" err="1" smtClean="0"/>
              <a:t>waktu</a:t>
            </a:r>
            <a:endParaRPr lang="id-ID" dirty="0" smtClean="0"/>
          </a:p>
          <a:p>
            <a:pPr algn="just"/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kehabisan</a:t>
            </a:r>
            <a:r>
              <a:rPr lang="en-US" dirty="0"/>
              <a:t> </a:t>
            </a:r>
            <a:r>
              <a:rPr lang="en-US" dirty="0" err="1" smtClean="0"/>
              <a:t>formulir</a:t>
            </a:r>
            <a:endParaRPr lang="id-ID" dirty="0" smtClean="0"/>
          </a:p>
          <a:p>
            <a:pPr algn="just"/>
            <a:r>
              <a:rPr lang="en-US" dirty="0" err="1"/>
              <a:t>Kemudahan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 smtClean="0"/>
              <a:t>formulir</a:t>
            </a:r>
            <a:endParaRPr lang="id-ID" dirty="0" smtClean="0"/>
          </a:p>
          <a:p>
            <a:pPr algn="just"/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mengisi</a:t>
            </a:r>
            <a:r>
              <a:rPr lang="en-US" dirty="0"/>
              <a:t> </a:t>
            </a:r>
            <a:r>
              <a:rPr lang="en-US" dirty="0" err="1"/>
              <a:t>formulir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8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PERTIMBANGAN KHUSUS DESAIN FORMULIR ELEKTRONIK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FORMAT / LAY OUT LAYAR</a:t>
            </a:r>
          </a:p>
          <a:p>
            <a:pPr algn="just"/>
            <a:r>
              <a:rPr lang="en-US" dirty="0" smtClean="0"/>
              <a:t>Format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kendala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ketidaklengkaan</a:t>
            </a:r>
            <a:r>
              <a:rPr lang="en-US" dirty="0" smtClean="0"/>
              <a:t> data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warning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data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proses d</a:t>
            </a:r>
            <a:r>
              <a:rPr lang="en-US" i="1" dirty="0" smtClean="0"/>
              <a:t>ischarge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i="1" dirty="0" smtClean="0"/>
              <a:t> entry </a:t>
            </a:r>
            <a:r>
              <a:rPr lang="en-US" dirty="0" smtClean="0"/>
              <a:t>data </a:t>
            </a:r>
            <a:r>
              <a:rPr lang="en-US" dirty="0" err="1" smtClean="0"/>
              <a:t>tersebut</a:t>
            </a:r>
            <a:r>
              <a:rPr lang="en-US" i="1" dirty="0" smtClean="0"/>
              <a:t>.</a:t>
            </a:r>
            <a:endParaRPr lang="en-US" dirty="0"/>
          </a:p>
          <a:p>
            <a:pPr algn="just"/>
            <a:r>
              <a:rPr lang="en-US" dirty="0" err="1" smtClean="0"/>
              <a:t>Desain</a:t>
            </a:r>
            <a:r>
              <a:rPr lang="en-US" dirty="0" smtClean="0"/>
              <a:t> form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bergeser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format </a:t>
            </a:r>
            <a:r>
              <a:rPr lang="en-US" dirty="0" err="1" smtClean="0"/>
              <a:t>layar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0696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r>
              <a:rPr lang="en-US" dirty="0"/>
              <a:t>PERTIMBANGAN KHUSUS DESAIN FORMULIR KOMPUTER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/>
              <a:t>2. HASIL </a:t>
            </a:r>
            <a:r>
              <a:rPr lang="en-US" dirty="0" smtClean="0"/>
              <a:t>CETAKAN</a:t>
            </a:r>
          </a:p>
          <a:p>
            <a:pPr algn="just"/>
            <a:r>
              <a:rPr lang="en-US" i="1" dirty="0" smtClean="0"/>
              <a:t>Printout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 </a:t>
            </a:r>
            <a:r>
              <a:rPr lang="en-US" dirty="0" err="1" smtClean="0"/>
              <a:t>komputer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Praktisi</a:t>
            </a:r>
            <a:r>
              <a:rPr lang="en-US" dirty="0" smtClean="0"/>
              <a:t> MIK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pencetakan</a:t>
            </a:r>
            <a:r>
              <a:rPr lang="en-US" dirty="0" smtClean="0"/>
              <a:t> </a:t>
            </a:r>
            <a:r>
              <a:rPr lang="en-US" dirty="0" err="1" smtClean="0"/>
              <a:t>formulir</a:t>
            </a:r>
            <a:r>
              <a:rPr lang="en-US" dirty="0" smtClean="0"/>
              <a:t>, </a:t>
            </a:r>
            <a:r>
              <a:rPr lang="en-US" dirty="0" err="1" smtClean="0"/>
              <a:t>distribusi</a:t>
            </a:r>
            <a:r>
              <a:rPr lang="en-US" dirty="0" smtClean="0"/>
              <a:t>, </a:t>
            </a:r>
            <a:r>
              <a:rPr lang="en-US" dirty="0" err="1" smtClean="0"/>
              <a:t>penyimpanan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penghancuran</a:t>
            </a:r>
            <a:r>
              <a:rPr lang="en-US" dirty="0" smtClean="0"/>
              <a:t> printout. </a:t>
            </a:r>
          </a:p>
          <a:p>
            <a:pPr algn="just"/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dipertimbangkan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: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Kerahasiaan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Tersedianya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terminal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cetak</a:t>
            </a: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Retensi</a:t>
            </a:r>
            <a:r>
              <a:rPr lang="en-US" dirty="0" smtClean="0"/>
              <a:t> data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Bentuk-bentuk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Tersedianya</a:t>
            </a:r>
            <a:r>
              <a:rPr lang="en-US" dirty="0" smtClean="0"/>
              <a:t> shredders (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penghancur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)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372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formulir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asil gambar untuk aplikasi pendaftaran pasi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08" y="1447801"/>
            <a:ext cx="11045825" cy="5120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188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57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CONTOH HASIL CETAK FORMULIR ELEKTRONIK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asil gambar untuk hasil cetak pendaftaran pasi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42" y="1257299"/>
            <a:ext cx="10707158" cy="5219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47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410</Words>
  <Application>Microsoft Office PowerPoint</Application>
  <PresentationFormat>Custom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DESAIN FORMULIR ELEKTRONIK</vt:lpstr>
      <vt:lpstr>Formulir Elektronik</vt:lpstr>
      <vt:lpstr>Faktor-faktor yang harus diperhatikan pada pembuatan formulir elektronik adalah :</vt:lpstr>
      <vt:lpstr>…Faktor-faktor yang harus diperhatikan pada pembuatan formulir elektronik adalah :</vt:lpstr>
      <vt:lpstr>Kelebihan formulir elektronik adalah :</vt:lpstr>
      <vt:lpstr>PERTIMBANGAN KHUSUS DESAIN FORMULIR ELEKTRONIK</vt:lpstr>
      <vt:lpstr>…PERTIMBANGAN KHUSUS DESAIN FORMULIR KOMPUTER</vt:lpstr>
      <vt:lpstr>Contoh formulir elektronik</vt:lpstr>
      <vt:lpstr>CONTOH HASIL CETAK FORMULIR ELEKTRONIK</vt:lpstr>
      <vt:lpstr>TUGAS MANDIRI 1</vt:lpstr>
      <vt:lpstr>TUGAS MANDIRI 1</vt:lpstr>
    </vt:vector>
  </TitlesOfParts>
  <Company>by adguard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INPATIENT RECORD-CLINICAL DATA</dc:title>
  <dc:creator>Alif Naufal</dc:creator>
  <cp:lastModifiedBy>BPISTI2008</cp:lastModifiedBy>
  <cp:revision>21</cp:revision>
  <dcterms:created xsi:type="dcterms:W3CDTF">2018-03-31T06:39:05Z</dcterms:created>
  <dcterms:modified xsi:type="dcterms:W3CDTF">2018-05-23T12:30:41Z</dcterms:modified>
</cp:coreProperties>
</file>