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498" r:id="rId2"/>
    <p:sldId id="500" r:id="rId3"/>
    <p:sldId id="50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2923-9A22-4C3F-8F9B-A41325C41B21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52BE-3D38-4197-A263-C857CAD27E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52BE-3D38-4197-A263-C857CAD27E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87B-FFEC-467D-97C7-DAAC8ACBC20B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1176-AD31-4911-B9BF-CB02F294C7FB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B03C-602D-4420-A934-A0065D72B9D2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A948-4AB7-474A-81D8-16E471B099AD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D7B6-D337-41C5-BA0B-34E6D5BD3D3F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C87F-E323-41B8-9044-9608B207DC0F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DBE2-05BB-4F26-844C-6481483620CB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860E-0C27-4C6B-8A92-C10C0350E2DF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F5F4-5A38-41A4-86D0-1F01DACB289D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8A6-55E0-450D-8841-6C40A77303F3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748-88DC-466D-900C-611483C9F5BD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C48C-6721-49FA-B1B6-DC1BED1C2F2D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505200" y="38862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12-13</a:t>
            </a:r>
            <a:endParaRPr lang="en-US" sz="43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PMIK </a:t>
            </a:r>
          </a:p>
          <a:p>
            <a:pPr marL="609600" indent="-609600" algn="l">
              <a:buFontTx/>
              <a:buAutoNum type="arabicPeriod"/>
            </a:pP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PMIK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terkait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dengan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PMIK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7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mendiskripsikan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2(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dua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kasus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terjadi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lapangan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tertulis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PMIK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PMIK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terkait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kompetensi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PMIK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MANDIRI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914400" y="2057400"/>
            <a:ext cx="7467600" cy="35814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Tx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 PMIK </a:t>
            </a:r>
          </a:p>
          <a:p>
            <a:pPr marL="609600" indent="-609600">
              <a:buFontTx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 PMIK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terkait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Presentasi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pertemuan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berikut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</TotalTime>
  <Words>83</Words>
  <Application>Microsoft Office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KEMAMPUAN YANG DIHARAPKAN</vt:lpstr>
      <vt:lpstr>TUGAS MANDIRI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DHARMA LAMBOW</dc:title>
  <dc:creator>Siswati</dc:creator>
  <cp:lastModifiedBy>Siswati</cp:lastModifiedBy>
  <cp:revision>179</cp:revision>
  <dcterms:created xsi:type="dcterms:W3CDTF">2016-01-19T16:14:04Z</dcterms:created>
  <dcterms:modified xsi:type="dcterms:W3CDTF">2017-12-03T15:43:12Z</dcterms:modified>
</cp:coreProperties>
</file>