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498" r:id="rId2"/>
    <p:sldId id="500" r:id="rId3"/>
    <p:sldId id="501" r:id="rId4"/>
    <p:sldId id="502" r:id="rId5"/>
    <p:sldId id="503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19" r:id="rId21"/>
    <p:sldId id="52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2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profesi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PMIK</a:t>
            </a: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143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5"/>
          <p:cNvSpPr>
            <a:spLocks noRot="1" noChangeArrowheads="1"/>
          </p:cNvSpPr>
          <p:nvPr/>
        </p:nvSpPr>
        <p:spPr bwMode="auto">
          <a:xfrm>
            <a:off x="609600" y="2362200"/>
            <a:ext cx="7924800" cy="388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 err="1">
                <a:latin typeface="Tahoma" pitchFamily="34" charset="0"/>
              </a:rPr>
              <a:t>Pendidikan</a:t>
            </a:r>
            <a:r>
              <a:rPr lang="en-US" sz="3200" dirty="0">
                <a:latin typeface="Tahoma" pitchFamily="34" charset="0"/>
              </a:rPr>
              <a:t> formal </a:t>
            </a:r>
            <a:r>
              <a:rPr lang="en-US" sz="3200" dirty="0" err="1">
                <a:latin typeface="Tahoma" pitchFamily="34" charset="0"/>
              </a:rPr>
              <a:t>InfoKes</a:t>
            </a:r>
            <a:endParaRPr lang="en-US" sz="3200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err="1">
                <a:latin typeface="Tahoma" pitchFamily="34" charset="0"/>
              </a:rPr>
              <a:t>Diakui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Pemerintah</a:t>
            </a:r>
            <a:r>
              <a:rPr lang="en-US" sz="3200" dirty="0">
                <a:latin typeface="Tahoma" pitchFamily="34" charset="0"/>
              </a:rPr>
              <a:t> &amp; </a:t>
            </a:r>
            <a:r>
              <a:rPr lang="en-US" sz="3200" dirty="0" err="1">
                <a:latin typeface="Tahoma" pitchFamily="34" charset="0"/>
              </a:rPr>
              <a:t>Profesinya</a:t>
            </a:r>
            <a:endParaRPr lang="en-US" sz="3200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err="1">
                <a:latin typeface="Tahoma" pitchFamily="34" charset="0"/>
              </a:rPr>
              <a:t>Mampu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membiayai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hidupnya</a:t>
            </a:r>
            <a:r>
              <a:rPr lang="en-US" sz="3200" dirty="0">
                <a:latin typeface="Tahoma" pitchFamily="34" charset="0"/>
                <a:sym typeface="Wingdings" pitchFamily="2" charset="2"/>
              </a:rPr>
              <a:t></a:t>
            </a:r>
            <a:r>
              <a:rPr lang="en-US" sz="3200" dirty="0">
                <a:latin typeface="Tahoma" pitchFamily="34" charset="0"/>
              </a:rPr>
              <a:t> IPTEK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 err="1" smtClean="0">
                <a:latin typeface="Tahoma" pitchFamily="34" charset="0"/>
              </a:rPr>
              <a:t>Pendidikan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khusus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2800" i="1" dirty="0">
                <a:latin typeface="Tahoma" pitchFamily="34" charset="0"/>
              </a:rPr>
              <a:t>(</a:t>
            </a:r>
            <a:r>
              <a:rPr lang="en-US" sz="2400" i="1" dirty="0">
                <a:latin typeface="Tahoma" pitchFamily="34" charset="0"/>
              </a:rPr>
              <a:t>Body of Knowledge )</a:t>
            </a:r>
            <a:endParaRPr lang="en-US" sz="2800" i="1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>
                <a:latin typeface="Tahoma" pitchFamily="34" charset="0"/>
                <a:sym typeface="Wingdings" pitchFamily="2" charset="2"/>
              </a:rPr>
              <a:t></a:t>
            </a:r>
            <a:r>
              <a:rPr lang="en-US" sz="3200" dirty="0" err="1">
                <a:latin typeface="Tahoma" pitchFamily="34" charset="0"/>
              </a:rPr>
              <a:t>Pelayanan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Komunitas</a:t>
            </a:r>
            <a:r>
              <a:rPr lang="en-US" sz="3200" dirty="0">
                <a:latin typeface="Tahoma" pitchFamily="34" charset="0"/>
              </a:rPr>
              <a:t>/</a:t>
            </a:r>
            <a:r>
              <a:rPr lang="en-US" sz="3200" dirty="0" err="1">
                <a:latin typeface="Tahoma" pitchFamily="34" charset="0"/>
              </a:rPr>
              <a:t>Organisasi</a:t>
            </a:r>
            <a:endParaRPr lang="en-US" sz="3600" dirty="0">
              <a:latin typeface="Tahoma" pitchFamily="34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267200" y="426720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267200" y="190500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943088" cy="5181600"/>
          </a:xfrm>
        </p:spPr>
        <p:txBody>
          <a:bodyPr>
            <a:normAutofit lnSpcReduction="10000"/>
          </a:bodyPr>
          <a:lstStyle/>
          <a:p>
            <a:pPr lvl="0" algn="ctr">
              <a:buClrTx/>
              <a:buNone/>
            </a:pP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Perekam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medis</a:t>
            </a:r>
            <a:endParaRPr lang="en-US" sz="6000" b="1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+mn-ea"/>
              <a:cs typeface="Tahoma" pitchFamily="34" charset="0"/>
            </a:endParaRPr>
          </a:p>
          <a:p>
            <a:pPr lvl="0" algn="ctr">
              <a:buClrTx/>
              <a:buNone/>
            </a:pP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telah</a:t>
            </a:r>
            <a:r>
              <a:rPr lang="id-ID" sz="4300" dirty="0">
                <a:latin typeface="Tahoma" pitchFamily="34" charset="0"/>
                <a:cs typeface="Tahoma" pitchFamily="34" charset="0"/>
              </a:rPr>
              <a:t> lulus pendidikan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ketentuan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perundang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undangan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endParaRPr lang="en-US" sz="4300" dirty="0" smtClean="0">
              <a:latin typeface="Tahoma" pitchFamily="34" charset="0"/>
              <a:cs typeface="Tahoma" pitchFamily="34" charset="0"/>
            </a:endParaRPr>
          </a:p>
          <a:p>
            <a:pPr lvl="0" algn="ctr">
              <a:buClrTx/>
              <a:buNone/>
            </a:pPr>
            <a:r>
              <a:rPr lang="en-US" sz="43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No.55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2013)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2050"/>
          <p:cNvSpPr txBox="1">
            <a:spLocks noChangeArrowheads="1"/>
          </p:cNvSpPr>
          <p:nvPr/>
        </p:nvSpPr>
        <p:spPr>
          <a:xfrm>
            <a:off x="609600" y="762000"/>
            <a:ext cx="8001000" cy="12192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MENGAPA PEREKAM MEDIS DAN INFORMASI KESEHATAN PENTING …?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</a:p>
        </p:txBody>
      </p:sp>
      <p:sp>
        <p:nvSpPr>
          <p:cNvPr id="10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077200" cy="40386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REKAM MEDIS 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SUMBER INFORMASI KESEHATAN</a:t>
            </a:r>
          </a:p>
          <a:p>
            <a:pPr algn="ctr">
              <a:lnSpc>
                <a:spcPct val="120000"/>
              </a:lnSpc>
            </a:pPr>
            <a:endParaRPr lang="en-US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TENAGA PROFESIONAL HANDAL DALAM PENGOLAHAN DATA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INFORMASI KESEHATAN</a:t>
            </a:r>
            <a:endParaRPr lang="en-US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648200" y="3352800"/>
            <a:ext cx="3048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5364163"/>
          </a:xfrm>
          <a:solidFill>
            <a:schemeClr val="bg2"/>
          </a:solidFill>
          <a:ln>
            <a:solidFill>
              <a:schemeClr val="tx1"/>
            </a:solidFill>
            <a:prstDash val="sysDash"/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KEPUTUSAN MENTERI KESEHATAN RI NO.377/2007</a:t>
            </a:r>
            <a:endParaRPr lang="en-US" sz="43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4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TENTANG</a:t>
            </a:r>
            <a:r>
              <a:rPr lang="en-US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endParaRPr lang="en-US" sz="44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400" dirty="0" smtClean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PROFESI PEREKAM MEDIS DAN INFORMASI KESEHATAN</a:t>
            </a:r>
            <a:r>
              <a:rPr lang="en-US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4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762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PROFESI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Batasan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minima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l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berupa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pengetahuan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ketrampilan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peilaku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dikuasai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dimiliki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individu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dpt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profesionalnya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pd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dibuat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(UU RI No.36/2014: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762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PROFESI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acuan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PMIK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menjalankan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profesinya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daya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Indonesia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762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STANDAR PROFESI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191000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Meningkatnya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PMIK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handal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Indonesia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143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RUANG LINGKUP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1. REKAM MEDIS</a:t>
            </a:r>
            <a:endParaRPr lang="en-US" sz="3600" dirty="0" smtClean="0">
              <a:solidFill>
                <a:srgbClr val="0070C0"/>
              </a:solidFill>
            </a:endParaRPr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Mengumpulkan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mengintegrasikan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menganalisis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primer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sekunder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Menyajikan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mendesiminasi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menata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kepentingan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perencanaan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monitoring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762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RUANG LINGKUP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876800"/>
          </a:xfrm>
        </p:spPr>
        <p:txBody>
          <a:bodyPr>
            <a:normAutofit/>
          </a:bodyPr>
          <a:lstStyle/>
          <a:p>
            <a:pPr marL="825246" indent="-742950">
              <a:buAutoNum type="arabicPeriod"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REKAM MEDIS</a:t>
            </a:r>
            <a:endParaRPr lang="en-US" sz="3600" dirty="0" smtClean="0">
              <a:solidFill>
                <a:srgbClr val="0070C0"/>
              </a:solidFill>
            </a:endParaRPr>
          </a:p>
          <a:p>
            <a:pPr marL="825246" indent="-742950">
              <a:buClrTx/>
              <a:buFont typeface="+mj-lt"/>
              <a:buAutoNum type="alphaLcPeriod" startAt="3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MIK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meliputi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aspek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legal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unsur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keamanan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kerahasiaan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sekuritas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privasi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integritas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data.</a:t>
            </a:r>
          </a:p>
          <a:p>
            <a:pPr marL="825246" indent="-742950">
              <a:buClrTx/>
              <a:buFont typeface="+mj-lt"/>
              <a:buAutoNum type="alphaLcPeriod" startAt="3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operasional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MIK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762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RUANG LINGKUP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76488" cy="4191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2. BENTUK PELAYANAN </a:t>
            </a:r>
            <a:endParaRPr lang="en-US" sz="4000" dirty="0" smtClean="0">
              <a:solidFill>
                <a:srgbClr val="0070C0"/>
              </a:solidFill>
            </a:endParaRPr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Berbasis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kertas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Manual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registrasi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komputer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terpadu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825246" indent="-742950">
              <a:buClrTx/>
              <a:buFont typeface="+mj-lt"/>
              <a:buAutoNum type="alphaL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elektronik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(PMIK)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762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RUANG LINGKUP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2209800"/>
          <a:ext cx="81534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981200"/>
                <a:gridCol w="2438400"/>
                <a:gridCol w="2667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PROGRAM  STUDI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WAKTU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GELAR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D3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RMIK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6 SEMESTER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AHLI MADYA RMIK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D4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MIK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8 SEMESTER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ST MIK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S1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MIK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8 SEMESTER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SARJANA MIK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S2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MIK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4 SEMESTER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MAGISTER MIK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57200" y="1600200"/>
            <a:ext cx="30219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3. PENDIDIKAN</a:t>
            </a:r>
            <a:endParaRPr lang="en-US" sz="28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 PMIK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610600" cy="3962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	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mempersiapkan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mantap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disertai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bagian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mental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4343400" y="2057400"/>
            <a:ext cx="533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7620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DASAR HUKUM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953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UU RI No.36/2009: Kesehatan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UU RI No.44/2009: Rumah Sakit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UU RI No.36/2014: Tenaga Kesehatan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Kepmenkes RI No.377/2007: Standar Profesi Perekam Medis dan Informasi Kesehatan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PerMenKes RI No.269/2008: Rekam Medis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PerMenKes RI No.55/2013: Penyelenggaraan Pekerjaan Perekam Medis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Peraturan Bersama MenKes dan Ka Badan Kepegawaian Negara No. 48/2014 dan No.22/2014: JabFung Perekam Medis dan AK</a:t>
            </a:r>
          </a:p>
          <a:p>
            <a:pPr lvl="0">
              <a:buClrTx/>
            </a:pPr>
            <a:endParaRPr lang="fi-FI" dirty="0" smtClean="0"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endParaRPr lang="fi-FI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TENAGA KESEHATAN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NO.36/2009 TENAGA KESEHATAN</a:t>
            </a:r>
            <a: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Content Placeholder 7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1910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6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etiap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mengabdikan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dirinya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bidang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Memiliki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pengetahuan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ketrampilan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maupun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bidang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tertentu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memerlukan</a:t>
            </a:r>
            <a:r>
              <a:rPr lang="en-US" sz="36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kewenangan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upaya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447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TENAGA KESEHATAN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6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NO.36/2009 TENAGA KESEHATAN PASAL 11</a:t>
            </a:r>
            <a: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05800" cy="32766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3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</a:t>
            </a:r>
            <a:endParaRPr lang="en-US" sz="43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endParaRPr lang="en-US" sz="4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RUMPUN KETEKNISIAN MEDIS</a:t>
            </a:r>
            <a:r>
              <a:rPr lang="en-US" sz="4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343400" y="1905000"/>
            <a:ext cx="3810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343400" y="3810000"/>
            <a:ext cx="3810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TENAGA KESEHATAN </a:t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NO.44/2009 PASAL 13 (12)</a:t>
            </a:r>
            <a: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9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6008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SETIAP TENAGA KESEHATAN YG BEKERJA DI RS HARUS BEKERJA SESUAI: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endParaRPr lang="en-US" sz="3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RS</a:t>
            </a:r>
            <a:endParaRPr lang="en-US" sz="3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SPO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yg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berlaku</a:t>
            </a:r>
            <a:endParaRPr lang="en-US" sz="3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endParaRPr lang="en-US" sz="30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916686" lvl="1" indent="-514350">
              <a:buClrTx/>
              <a:buFont typeface="+mj-lt"/>
              <a:buAutoNum type="arabicPeriod"/>
            </a:pP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Menghormati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mengutamakan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endParaRPr lang="en-US" sz="30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267200"/>
          </a:xfrm>
        </p:spPr>
        <p:txBody>
          <a:bodyPr>
            <a:normAutofit/>
          </a:bodyPr>
          <a:lstStyle/>
          <a:p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membutuhkan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pelatihan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penguasaan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pengetahuan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khusus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karena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mempunyai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karakteristik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sendiri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membedakannya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lainnya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PROFESIONAL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038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3(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pokok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pengetahuan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melalui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berkualitas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tinggi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perilaku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keterampilan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imunya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PROFESIONALISME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696200" cy="3581400"/>
          </a:xfrm>
        </p:spPr>
        <p:txBody>
          <a:bodyPr>
            <a:normAutofit/>
          </a:bodyPr>
          <a:lstStyle/>
          <a:p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Komitmen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kebanggaan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dirinya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usaha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menerus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profesionalnya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</TotalTime>
  <Words>514</Words>
  <Application>Microsoft Office PowerPoint</Application>
  <PresentationFormat>On-screen Show (4:3)</PresentationFormat>
  <Paragraphs>172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KEMAMPUAN YANG DIHARAPKAN</vt:lpstr>
      <vt:lpstr>DASAR HUKUM</vt:lpstr>
      <vt:lpstr> TENAGA KESEHATAN  UU RI NO.36/2009 TENAGA KESEHATAN </vt:lpstr>
      <vt:lpstr> TENAGA KESEHATAN  UU RI NO.36/2009 TENAGA KESEHATAN PASAL 11 </vt:lpstr>
      <vt:lpstr> TENAGA KESEHATAN  UU RI NO.44/2009 PASAL 13 (12) </vt:lpstr>
      <vt:lpstr> PROFESI  </vt:lpstr>
      <vt:lpstr> PROFESIONAL  </vt:lpstr>
      <vt:lpstr> PROFESIONALISME  </vt:lpstr>
      <vt:lpstr>  PEREKAM MEDIS DAN INFORMASI KESEHATAN   </vt:lpstr>
      <vt:lpstr>Slide 11</vt:lpstr>
      <vt:lpstr>Slide 12</vt:lpstr>
      <vt:lpstr>Slide 13</vt:lpstr>
      <vt:lpstr> STANDAR PROFESI   </vt:lpstr>
      <vt:lpstr> STANDAR PROFESI   </vt:lpstr>
      <vt:lpstr> TUJUAN STANDAR PROFESI  </vt:lpstr>
      <vt:lpstr> RUANG LINGKUP  </vt:lpstr>
      <vt:lpstr> RUANG LINGKUP  </vt:lpstr>
      <vt:lpstr> RUANG LINGKUP  </vt:lpstr>
      <vt:lpstr> RUANG LINGKUP  </vt:lpstr>
      <vt:lpstr> PROFESI PMIK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Akreditasi</cp:lastModifiedBy>
  <cp:revision>170</cp:revision>
  <dcterms:created xsi:type="dcterms:W3CDTF">2016-01-19T16:14:04Z</dcterms:created>
  <dcterms:modified xsi:type="dcterms:W3CDTF">2017-11-18T05:31:49Z</dcterms:modified>
</cp:coreProperties>
</file>