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498" r:id="rId2"/>
    <p:sldId id="500" r:id="rId3"/>
    <p:sldId id="50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3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Contoh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kasus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etika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profesi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unit RMIK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mendiskripsikan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2(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lapangan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(PMIK)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MANDIRI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914400" y="2057400"/>
            <a:ext cx="74676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Cari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2(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unit RMIK</a:t>
            </a:r>
          </a:p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Buat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laporan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diketik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dikumpulkan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pertemuan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berikut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</TotalTime>
  <Words>92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YANG DIHARAPKAN</vt:lpstr>
      <vt:lpstr>TUGAS MANDIRI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Siswati</cp:lastModifiedBy>
  <cp:revision>175</cp:revision>
  <dcterms:created xsi:type="dcterms:W3CDTF">2016-01-19T16:14:04Z</dcterms:created>
  <dcterms:modified xsi:type="dcterms:W3CDTF">2017-12-03T14:48:27Z</dcterms:modified>
</cp:coreProperties>
</file>