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96" r:id="rId3"/>
    <p:sldId id="300" r:id="rId4"/>
    <p:sldId id="297" r:id="rId5"/>
    <p:sldId id="298" r:id="rId6"/>
    <p:sldId id="299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48" r:id="rId15"/>
    <p:sldId id="308" r:id="rId16"/>
    <p:sldId id="311" r:id="rId17"/>
    <p:sldId id="312" r:id="rId18"/>
    <p:sldId id="324" r:id="rId19"/>
    <p:sldId id="326" r:id="rId20"/>
    <p:sldId id="32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428E7-EA6D-4FF9-8AED-E4EC4D575A33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9EF2D-160A-49EE-83B0-D5091C418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60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1C6-C76E-446B-9FFF-C0FB6C7F74D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55C9-EAF9-4E41-89AE-578195A072D9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0FCD-539D-4476-BFA0-45CBB108725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5988-F8FC-479B-888C-8654C5D922A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4A1E-A790-4E99-A242-FE88AE5BD0C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C3B7-B190-4921-A8F4-F3C6D8410A2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89E7-A494-4B75-A0EE-8C5BE071EF9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7B56-BAD4-4860-8ED1-BD4E532106E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8C09-2693-436F-8E96-6B9D41CA042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782-B34A-4339-A17D-754AC5DE226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7D1-6D52-4C5C-A4D2-06298E46CF9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A703-B69C-4594-A9CA-4DB2CD55361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</a:t>
            </a:r>
            <a:r>
              <a:rPr lang="en-US" sz="1400" b="1" dirty="0" smtClean="0">
                <a:solidFill>
                  <a:schemeClr val="bg1"/>
                </a:solidFill>
              </a:rPr>
              <a:t> D3 REKAM MEDIS DAN INFORMASI </a:t>
            </a:r>
            <a:r>
              <a:rPr lang="en-US" sz="1400" b="1" dirty="0" smtClean="0">
                <a:solidFill>
                  <a:schemeClr val="bg1"/>
                </a:solidFill>
              </a:rPr>
              <a:t>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47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7</a:t>
            </a:r>
            <a:endParaRPr lang="en-US" sz="4200" b="1" dirty="0" smtClean="0">
              <a:solidFill>
                <a:schemeClr val="bg1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 DAN SISTEM NILAI </a:t>
            </a:r>
          </a:p>
          <a:p>
            <a:pPr marL="609600" indent="-609600" algn="l">
              <a:buFontTx/>
              <a:buAutoNum type="arabicPeriod"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 DAN HAK ASASI</a:t>
            </a:r>
          </a:p>
          <a:p>
            <a:pPr marL="609600" indent="-609600" algn="l">
              <a:buFontTx/>
              <a:buAutoNum type="arabicPeriod"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DAN KEWAJIBAN PASIEN-DOKTER</a:t>
            </a:r>
            <a:endParaRPr lang="en-US" sz="30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842250" cy="5246688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MANUSIA:</a:t>
            </a:r>
            <a:endParaRPr lang="en-US" sz="48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EKONOMI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Material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pakaian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perumahan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PSIKIS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immaterial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penddkn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hiburan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penghargaan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agama)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BIOLOGI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seksual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perkawinan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berumah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tangga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praktis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467600" cy="39624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keadaan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dialami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menentukan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jelek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berguna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tidak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1"/>
            <a:ext cx="7848600" cy="373379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buClrTx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4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nilai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cenderung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menghendaki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kebenaran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kebaikan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keindahan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karena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berguna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kehidupanya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eaLnBrk="1" hangingPunct="1"/>
            <a:endParaRPr lang="en-US" sz="3600" dirty="0" smtClean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66801" y="1905000"/>
            <a:ext cx="7162800" cy="3810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TOLOK UKUR</a:t>
            </a:r>
            <a:r>
              <a:rPr lang="en-US" sz="4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kebenaran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kebaikan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cita-cita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hendak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kehidupan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1738313"/>
            <a:ext cx="7875587" cy="4510087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lainnya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penataan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merupakan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cermin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600" dirty="0" smtClean="0">
              <a:solidFill>
                <a:srgbClr val="00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676400"/>
            <a:ext cx="8001000" cy="4114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MANUSIA (HUMAN RIGHTS)</a:t>
            </a:r>
            <a:endParaRPr lang="en-US" sz="4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Melekat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dpt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direbut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dicabut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sejak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ASASI MANUSIA </a:t>
            </a:r>
            <a:endParaRPr lang="en-US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3746" y="762000"/>
            <a:ext cx="6050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HAK ASASI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153400" cy="54864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ASASI INDIVIDU-SOSIAL</a:t>
            </a:r>
            <a:endParaRPr lang="en-US" sz="44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asasi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melekat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individual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kebebasan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batin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beragama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4000" i="1" dirty="0" smtClean="0">
                <a:latin typeface="Tahoma" pitchFamily="34" charset="0"/>
                <a:cs typeface="Tahoma" pitchFamily="34" charset="0"/>
              </a:rPr>
              <a:t>privacy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),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nama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pernikahan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emansipasi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wanita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631112" cy="50292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HAK: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kekuasaan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seseorang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	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mendapatkan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memutuskan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berbuat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sesuatu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KEWAJIBAN: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diperbuat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04800" y="609600"/>
            <a:ext cx="8534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12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RUMAH SAKIT</a:t>
            </a:r>
            <a:r>
              <a:rPr kumimoji="0" lang="en-US" sz="7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572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Institusi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pelayanan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kesehatan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bagi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masyarakat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dengan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karakteristik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tersendiri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yg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dipengaruhi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oleh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perkembangan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ilmu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pengetahuan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,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kemajuan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teknologi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,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kehidupan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sosial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ekonomi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masyarakat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yg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harus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tetap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mampu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meningkatkan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pelayanan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yg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lebih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bermutu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terjangkau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oleh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masyarakat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agar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terwujud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derajat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yg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setinggi-tingginya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(UU RI NO.44/2009)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762000"/>
            <a:ext cx="7924800" cy="13716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HAK-KEWAJIBAN PASIEN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2819400"/>
            <a:ext cx="4038600" cy="990601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2"/>
              </a:buClr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PASIEN…?</a:t>
            </a:r>
            <a:endParaRPr lang="en-US" sz="44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838200" y="1676400"/>
            <a:ext cx="76200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hakikat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Hakekat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pasien-dokter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276600" y="609600"/>
            <a:ext cx="25908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TUGAS 3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1738313"/>
            <a:ext cx="7875587" cy="4510087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 eaLnBrk="1" hangingPunct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Buat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rangkuman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materi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1-6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disampaikan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halaman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minimal 4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lembar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termasuk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sampul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pengantar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Dikumpulkan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UTS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syarat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mengikuti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ujian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6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HAKIKAT MANUSIA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467600" cy="4114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ciptaan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YME,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tubuh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jiwa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utuh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Paling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sempurna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KEAKAL, PERASAAN, KEHENDAK</a:t>
            </a: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6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34400" cy="5334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ClrTx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AKAL: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berpikir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teknologi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salah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PERASAAN: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keindahan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seni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estetis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jelek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KEHENDAK: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pilihan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kebaikan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696200" cy="4876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KEHIDUPAN MANUSIA:</a:t>
            </a:r>
            <a:r>
              <a:rPr lang="en-US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indah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4800" b="1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4800" b="1" dirty="0" smtClean="0">
                <a:latin typeface="Tahoma" pitchFamily="34" charset="0"/>
                <a:cs typeface="Tahoma" pitchFamily="34" charset="0"/>
              </a:rPr>
              <a:t> ?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en-US" sz="4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jelek</a:t>
            </a:r>
            <a:r>
              <a:rPr lang="en-US" sz="4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    </a:t>
            </a:r>
            <a:r>
              <a:rPr lang="en-US" sz="4800" b="1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4800" b="1" dirty="0" smtClean="0">
                <a:latin typeface="Tahoma" pitchFamily="34" charset="0"/>
                <a:cs typeface="Tahoma" pitchFamily="34" charset="0"/>
              </a:rPr>
              <a:t> ?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724400" y="29718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72000" y="45720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848600" cy="533399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bertolak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penentu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menimbang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memutuskan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paling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menguntungkan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moral)</a:t>
            </a:r>
            <a:endParaRPr lang="en-US" sz="43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70000"/>
              </a:lnSpc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Perasaan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rasa </a:t>
            </a:r>
          </a:p>
          <a:p>
            <a:pPr lvl="1" eaLnBrk="1" hangingPunct="1">
              <a:lnSpc>
                <a:spcPct val="7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jasmani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tubuh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1" eaLnBrk="1" hangingPunct="1">
              <a:lnSpc>
                <a:spcPct val="7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rohani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moral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114800" y="1981200"/>
            <a:ext cx="9144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743201"/>
            <a:ext cx="6934200" cy="289559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Intelektual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pengetahuan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Estetis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    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seni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	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kebaikan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kelompok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Religius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	: agama</a:t>
            </a:r>
            <a:endParaRPr lang="en-US" dirty="0" smtClean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761999"/>
            <a:ext cx="8458200" cy="914401"/>
          </a:xfrm>
        </p:spPr>
        <p:txBody>
          <a:bodyPr>
            <a:normAutofit/>
          </a:bodyPr>
          <a:lstStyle/>
          <a:p>
            <a:pPr algn="ctr"/>
            <a:r>
              <a:rPr lang="en-US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DAYA RASA ROHANI</a:t>
            </a:r>
            <a:endParaRPr lang="en-US" sz="48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idx="1"/>
          </p:nvPr>
        </p:nvSpPr>
        <p:spPr>
          <a:xfrm>
            <a:off x="381001" y="990600"/>
            <a:ext cx="8382000" cy="49530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KONTEKS KEHIDUPAN:</a:t>
            </a:r>
            <a:endParaRPr lang="en-US" sz="4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alamiah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terikat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alamiah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tunduk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alamiah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menyempurnakan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hidupnya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keras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berkarya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martabat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143001"/>
            <a:ext cx="7924800" cy="4800599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MARTABAT MANUSIA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endParaRPr lang="en-US" sz="4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  <a:sym typeface="Wingdings" pitchFamily="2" charset="2"/>
            </a:endParaRPr>
          </a:p>
          <a:p>
            <a:pPr>
              <a:buNone/>
            </a:pPr>
            <a:r>
              <a:rPr lang="en-US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Tahoma" pitchFamily="34" charset="0"/>
                <a:sym typeface="Wingdings" pitchFamily="2" charset="2"/>
              </a:rPr>
              <a:t>	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istimewa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tiada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tandingannya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dunia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berbeda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tumbuh-tumbuhan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binatang</a:t>
            </a:r>
            <a:endParaRPr lang="en-US" sz="54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527</Words>
  <Application>Microsoft Office PowerPoint</Application>
  <PresentationFormat>On-screen Show (4:3)</PresentationFormat>
  <Paragraphs>139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KEMAMPUAN YANG DIHARAPKAN</vt:lpstr>
      <vt:lpstr>HAKIKAT MANUSIA</vt:lpstr>
      <vt:lpstr>Slide 4</vt:lpstr>
      <vt:lpstr>Slide 5</vt:lpstr>
      <vt:lpstr>Slide 6</vt:lpstr>
      <vt:lpstr> DAYA RASA ROHANI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7</dc:title>
  <dc:creator>Siswati</dc:creator>
  <cp:lastModifiedBy>Akreditasi</cp:lastModifiedBy>
  <cp:revision>104</cp:revision>
  <dcterms:created xsi:type="dcterms:W3CDTF">2011-08-27T02:30:43Z</dcterms:created>
  <dcterms:modified xsi:type="dcterms:W3CDTF">2017-11-18T04:08:25Z</dcterms:modified>
</cp:coreProperties>
</file>