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sldIdLst>
    <p:sldId id="341" r:id="rId2"/>
    <p:sldId id="342" r:id="rId3"/>
    <p:sldId id="343" r:id="rId4"/>
    <p:sldId id="359" r:id="rId5"/>
    <p:sldId id="365" r:id="rId6"/>
    <p:sldId id="368" r:id="rId7"/>
    <p:sldId id="360" r:id="rId8"/>
    <p:sldId id="362" r:id="rId9"/>
    <p:sldId id="366" r:id="rId10"/>
    <p:sldId id="363" r:id="rId11"/>
    <p:sldId id="367" r:id="rId12"/>
    <p:sldId id="369" r:id="rId13"/>
    <p:sldId id="370" r:id="rId14"/>
    <p:sldId id="371" r:id="rId15"/>
    <p:sldId id="372" r:id="rId16"/>
    <p:sldId id="373" r:id="rId17"/>
    <p:sldId id="375" r:id="rId18"/>
    <p:sldId id="374" r:id="rId19"/>
    <p:sldId id="376" r:id="rId20"/>
    <p:sldId id="377" r:id="rId21"/>
    <p:sldId id="3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12/4/2017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10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Analisa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Jam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efektif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Hari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efektif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 smtClean="0"/>
              <a:t>Jam kerja yang harus dipergunakan untuk berproduksi/menjalankan tugas.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PRESTASI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baku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pejabat</a:t>
            </a:r>
            <a:r>
              <a:rPr lang="en-US" sz="3600" dirty="0" smtClean="0"/>
              <a:t>/unit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normal.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ANALISIS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Penyempurnaan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Penilaian prestasi kerja jabatan dan kerja unit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penyempurnaan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 peningkatan kinerja kelembagaan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kelembagaan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daftar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susunan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eselonisasi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struktural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ANALISIS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39882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riil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berlebihan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kekurangan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promosi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Reward and punishment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unit/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pejabat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Bahan penyempurnaan program diklat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rangka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pendayagunaan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447800"/>
            <a:ext cx="8458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5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PNS per minggu = 37,5 jam (37 jam 30 menit)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PNS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= 37,5 jam : 5 = 7,5 Jam (7 jam 30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kerja efektif per hari   = 75% x 7,5 jam = 5 jam 37 menit = 337 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menit dibulatkan 330 Menit (5 jam 30 m)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minggu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5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330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1.650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efektif per bulan    = 20 hari x 330 menit = 6.600 menit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= 12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6.600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79.200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          = 1.320 jam =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6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PNS per minggu = 37,5 jam (37 jam 30 menit)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PNS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= 37,5 jam : 6 = 6,25 jam (6 jam 15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efektif per hari    = 75% x 6,25 jam = 4 jam 40 m = 280 m                                    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dibulatkan menjadi 275 m (4 jam 35 m)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minggu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6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275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1.650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efektif per bulan    = 24 hari x 275 menit = 6.600 menit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= 12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6.600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79.200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= 1.320 jam =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HARI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4478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5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      = 365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Sabtu-Minggu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= 104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Resmi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=   14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	=   12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 130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235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HARI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4478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6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      = 365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Sabtu-Minggu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=   52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Resmi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=   14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	=   12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  78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287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8288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formal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dikurangi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hilang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(allowance)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air,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melepas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istirahat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Allowance rata-rata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sekitar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25%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formal. 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5334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677412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formal per minggu = 37 jam 30 menit. </a:t>
            </a:r>
          </a:p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efektif per minggu (dikurangi waktu luang 25%) = </a:t>
            </a:r>
            <a:r>
              <a:rPr lang="pt-B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75/100 x 37 jam 30 menit = 28 jam </a:t>
            </a:r>
          </a:p>
          <a:p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efektif per hari : </a:t>
            </a:r>
          </a:p>
          <a:p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- 5 hari kerja = 28 jam/5 hari = 5 jam 36 menit/hari </a:t>
            </a:r>
          </a:p>
          <a:p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- 6 hari kerja = 28 jam/6 hari = 4 jam 23 menit/hari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Jam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5334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448812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235 hr x 5 jam 36 m/hr = 1.324 jam =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287 hr x 4 jam 23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/hr = 1.339 jam =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pengukur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dihasilkan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828800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Besaran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dipikul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/unit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kali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volume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5257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No.53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785878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Metode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endParaRPr lang="en-US" sz="3600" dirty="0" smtClean="0"/>
          </a:p>
          <a:p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, </a:t>
            </a:r>
            <a:r>
              <a:rPr lang="en-US" sz="3600" dirty="0" err="1" smtClean="0"/>
              <a:t>usaha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daya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diperlukan</a:t>
            </a:r>
            <a:endParaRPr lang="en-US" sz="3600" dirty="0" smtClean="0"/>
          </a:p>
          <a:p>
            <a:r>
              <a:rPr lang="sv-SE" sz="3600" dirty="0" smtClean="0"/>
              <a:t>untuk menjalankan tugas dan fungsi organisasi</a:t>
            </a:r>
            <a:r>
              <a:rPr lang="en-US" sz="36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4876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No.53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sistematis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efektivitas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efisiensi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volume </a:t>
            </a:r>
            <a:r>
              <a:rPr lang="en-US" sz="3600" dirty="0" err="1" smtClean="0"/>
              <a:t>kerja</a:t>
            </a:r>
            <a:r>
              <a:rPr lang="en-US" sz="3600" dirty="0" smtClean="0"/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334000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  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096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30727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Efektivitas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efektivitas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Prestasi kerja jabatan dan prestasi kerja unit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pejabat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aspek-aspek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norma waktu (variabel tetap);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volume kerja (variabel tidak tetap)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jam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334000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  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NORMA WAKTU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wajar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nyata-nyata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dipergunakan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normal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pemangku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variabel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VOLUME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Volume </a:t>
            </a:r>
            <a:r>
              <a:rPr lang="en-US" sz="3600" dirty="0" err="1" smtClean="0"/>
              <a:t>kerja</a:t>
            </a:r>
            <a:r>
              <a:rPr lang="en-US" sz="3600" dirty="0" smtClean="0"/>
              <a:t> (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tetap</a:t>
            </a:r>
            <a:r>
              <a:rPr lang="en-US" sz="3600" dirty="0" smtClean="0"/>
              <a:t>)  </a:t>
            </a:r>
            <a:r>
              <a:rPr lang="en-US" sz="3600" dirty="0" err="1" smtClean="0"/>
              <a:t>diperoleh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target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1583</TotalTime>
  <Words>913</Words>
  <Application>Microsoft Office PowerPoint</Application>
  <PresentationFormat>On-screen Show (4:3)</PresentationFormat>
  <Paragraphs>196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Slide 1</vt:lpstr>
      <vt:lpstr>KEMAMPUAN YANG DIHARAPKAN</vt:lpstr>
      <vt:lpstr>BEBAN KERJA</vt:lpstr>
      <vt:lpstr>ANALISIS BEBAN KERJA</vt:lpstr>
      <vt:lpstr>ANALISIS BEBAN KERJA</vt:lpstr>
      <vt:lpstr>ANALISIS BEBAN KERJA</vt:lpstr>
      <vt:lpstr>ANALISIS BEBAN KERJA</vt:lpstr>
      <vt:lpstr>NORMA WAKTU</vt:lpstr>
      <vt:lpstr>VOLUME KERJA</vt:lpstr>
      <vt:lpstr>JAM KERJA EFEKTIF</vt:lpstr>
      <vt:lpstr>STANDAR PRESTASI KERJA</vt:lpstr>
      <vt:lpstr>MANFAAT ANALISIS BEBAN KERJA</vt:lpstr>
      <vt:lpstr>MANFAAT ANALISIS BEBAN KERJA</vt:lpstr>
      <vt:lpstr>JAM KERJA EFEKTIF</vt:lpstr>
      <vt:lpstr>JAM KERJA EFEKTIF</vt:lpstr>
      <vt:lpstr>HARI KERJA EFEKTIF</vt:lpstr>
      <vt:lpstr>HARI KERJA EFEKTIF</vt:lpstr>
      <vt:lpstr>JAM KERJA EFEKTIF</vt:lpstr>
      <vt:lpstr>JAM KERJA EFEKTIF</vt:lpstr>
      <vt:lpstr>JAM KERJA EFEKTIF</vt:lpstr>
      <vt:lpstr>KEPUSTAKAAN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Akreditasi</cp:lastModifiedBy>
  <cp:revision>211</cp:revision>
  <dcterms:created xsi:type="dcterms:W3CDTF">2011-08-12T05:34:56Z</dcterms:created>
  <dcterms:modified xsi:type="dcterms:W3CDTF">2017-12-04T06:48:37Z</dcterms:modified>
</cp:coreProperties>
</file>