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9"/>
  </p:notesMasterIdLst>
  <p:sldIdLst>
    <p:sldId id="341" r:id="rId2"/>
    <p:sldId id="342" r:id="rId3"/>
    <p:sldId id="409" r:id="rId4"/>
    <p:sldId id="410" r:id="rId5"/>
    <p:sldId id="411" r:id="rId6"/>
    <p:sldId id="417" r:id="rId7"/>
    <p:sldId id="418" r:id="rId8"/>
    <p:sldId id="419" r:id="rId9"/>
    <p:sldId id="420" r:id="rId10"/>
    <p:sldId id="422" r:id="rId11"/>
    <p:sldId id="421" r:id="rId12"/>
    <p:sldId id="423" r:id="rId13"/>
    <p:sldId id="453" r:id="rId14"/>
    <p:sldId id="454" r:id="rId15"/>
    <p:sldId id="456" r:id="rId16"/>
    <p:sldId id="455" r:id="rId17"/>
    <p:sldId id="3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E1EAB-AE2F-415C-AF69-44785A5E4417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D3564-7DC4-43CF-91C3-30EA53BBE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41DBA9-B1D7-46AF-A0B4-F93D62DAC2A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8E89A-6D0B-419C-835F-DC812D92010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CFA3B6-22CF-4495-8159-F9D74BD12B2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FF545D-F85F-41BC-8732-AC84ECAE2E04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F55CC-446D-4CED-83FC-7D472A758A69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6621C-0BF7-4082-89F7-251C0A2F4F9D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AFD6A-2121-4203-B88B-983FFF691FD7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sdm-sis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5D31C-26C9-446C-8687-D50AA7178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0AD21-AD1D-4ED8-8656-28D04050B55D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D93EBE-CDCC-48C2-890F-AA875EA25813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5B9C9-B8FB-43E5-9E2B-0EC6221CCF1E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5995B-D643-4D0F-983E-34484CCC0002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1E4D1-C8C0-46AA-A724-A5A55C9FA1C1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E1895-480C-442D-BE3F-F208FCD290F0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E0E39-6C2A-40DD-B8B7-63D818524A8A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6B87755-BF25-4E5F-852F-69E778E35EE7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22262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1524000"/>
            <a:ext cx="6172200" cy="213360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12-13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/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PERENCANAAN TENAGA UNIT RMIK:</a:t>
            </a:r>
            <a:endParaRPr lang="en-US" sz="32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sesuai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diberikan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Menetepkan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609600" indent="-609600">
              <a:buClrTx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 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208" y="274638"/>
            <a:ext cx="4431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“E”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80</a:t>
                      </a:r>
                      <a:endParaRPr lang="en-US" sz="2000" dirty="0"/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 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208" y="274638"/>
            <a:ext cx="41269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“F”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36</a:t>
                      </a:r>
                      <a:endParaRPr lang="en-US" sz="2000" dirty="0"/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 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208" y="274638"/>
            <a:ext cx="4431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“G”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“H”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“I”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“J”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“K”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KEPUSTAKAAN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1524000"/>
            <a:ext cx="79248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KepMenKes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RI No.81/2004: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Pedoman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Penyusunan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Perencanaan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SDM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Tingkat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Provinsi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Kabupaten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/Kota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PerMenDagri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No.12/2008: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Pedoman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lingkungan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Departemen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Pemerintah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Daerah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PMK RI No.53/2012: P</a:t>
            </a:r>
            <a:r>
              <a:rPr lang="fi-FI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edoman pelaksanaan analisis beban kerja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lingkungan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kementerian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153400" cy="42672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  <a:endParaRPr lang="en-US" sz="30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menetapkan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data   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None/>
            </a:pP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MAMPU:</a:t>
            </a:r>
            <a:endParaRPr lang="en-US" sz="19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Menetapkan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waktu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64" name="Group 84"/>
          <p:cNvGraphicFramePr>
            <a:graphicFrameLocks noGrp="1"/>
          </p:cNvGraphicFramePr>
          <p:nvPr>
            <p:ph/>
          </p:nvPr>
        </p:nvGraphicFramePr>
        <p:xfrm>
          <a:off x="460375" y="581025"/>
          <a:ext cx="8229600" cy="5478400"/>
        </p:xfrm>
        <a:graphic>
          <a:graphicData uri="http://schemas.openxmlformats.org/drawingml/2006/table">
            <a:tbl>
              <a:tblPr/>
              <a:tblGrid>
                <a:gridCol w="590550"/>
                <a:gridCol w="3303588"/>
                <a:gridCol w="1906587"/>
                <a:gridCol w="1101725"/>
                <a:gridCol w="1327150"/>
              </a:tblGrid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KEGIATAN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WAKTU YG DIPERLUKAN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VOL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KGTN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TOTAL WAKTU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baru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Mengisi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sosial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Membuat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indeks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utama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form-RM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 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400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 pasien lama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Mengecek data di komputer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 form-peminjaman RM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Menyiapkan RM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1.000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Pengiriman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RM: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Mengelompokkan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RM/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klinik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Menulis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ekspedisi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Mengantar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RM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klinik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1.575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3722D6-1FD6-4F3B-8DDA-4128B6F383FC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sdm-sis</a:t>
            </a:r>
            <a:endParaRPr lang="en-US"/>
          </a:p>
        </p:txBody>
      </p:sp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7F3EE-5BA6-4CC3-B74B-1B6C4870ACD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7924" name="Text Box 32"/>
          <p:cNvSpPr txBox="1">
            <a:spLocks noChangeArrowheads="1"/>
          </p:cNvSpPr>
          <p:nvPr/>
        </p:nvSpPr>
        <p:spPr bwMode="auto">
          <a:xfrm>
            <a:off x="228600" y="87313"/>
            <a:ext cx="30480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I. UNIT RAWAT JALAN </a:t>
            </a:r>
          </a:p>
        </p:txBody>
      </p:sp>
      <p:sp>
        <p:nvSpPr>
          <p:cNvPr id="37925" name="AutoShape 56"/>
          <p:cNvSpPr>
            <a:spLocks/>
          </p:cNvSpPr>
          <p:nvPr/>
        </p:nvSpPr>
        <p:spPr bwMode="auto">
          <a:xfrm>
            <a:off x="4876800" y="1752600"/>
            <a:ext cx="228600" cy="1066800"/>
          </a:xfrm>
          <a:prstGeom prst="righ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6" name="AutoShape 57"/>
          <p:cNvSpPr>
            <a:spLocks/>
          </p:cNvSpPr>
          <p:nvPr/>
        </p:nvSpPr>
        <p:spPr bwMode="auto">
          <a:xfrm>
            <a:off x="4876800" y="3200400"/>
            <a:ext cx="228600" cy="1219200"/>
          </a:xfrm>
          <a:prstGeom prst="rightBrace">
            <a:avLst>
              <a:gd name="adj1" fmla="val 44444"/>
              <a:gd name="adj2" fmla="val 4895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7" name="AutoShape 58"/>
          <p:cNvSpPr>
            <a:spLocks/>
          </p:cNvSpPr>
          <p:nvPr/>
        </p:nvSpPr>
        <p:spPr bwMode="auto">
          <a:xfrm>
            <a:off x="4876800" y="4648200"/>
            <a:ext cx="228600" cy="1066800"/>
          </a:xfrm>
          <a:prstGeom prst="righ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Text Box 65"/>
          <p:cNvSpPr txBox="1">
            <a:spLocks noChangeArrowheads="1"/>
          </p:cNvSpPr>
          <p:nvPr/>
        </p:nvSpPr>
        <p:spPr bwMode="auto">
          <a:xfrm>
            <a:off x="5486400" y="2133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 ‘</a:t>
            </a:r>
          </a:p>
        </p:txBody>
      </p:sp>
      <p:sp>
        <p:nvSpPr>
          <p:cNvPr id="37929" name="Text Box 66"/>
          <p:cNvSpPr txBox="1">
            <a:spLocks noChangeArrowheads="1"/>
          </p:cNvSpPr>
          <p:nvPr/>
        </p:nvSpPr>
        <p:spPr bwMode="auto">
          <a:xfrm>
            <a:off x="54102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 ‘</a:t>
            </a:r>
          </a:p>
        </p:txBody>
      </p:sp>
      <p:sp>
        <p:nvSpPr>
          <p:cNvPr id="37930" name="Text Box 67"/>
          <p:cNvSpPr txBox="1">
            <a:spLocks noChangeArrowheads="1"/>
          </p:cNvSpPr>
          <p:nvPr/>
        </p:nvSpPr>
        <p:spPr bwMode="auto">
          <a:xfrm>
            <a:off x="54102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4,5 ‘</a:t>
            </a:r>
          </a:p>
        </p:txBody>
      </p:sp>
      <p:sp>
        <p:nvSpPr>
          <p:cNvPr id="37931" name="Text Box 83"/>
          <p:cNvSpPr txBox="1">
            <a:spLocks noChangeArrowheads="1"/>
          </p:cNvSpPr>
          <p:nvPr/>
        </p:nvSpPr>
        <p:spPr bwMode="auto">
          <a:xfrm>
            <a:off x="3124200" y="6096000"/>
            <a:ext cx="5715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latin typeface="Arial" charset="0"/>
              </a:rPr>
              <a:t>SUBTOTAL</a:t>
            </a:r>
            <a:r>
              <a:rPr lang="en-US" sz="2000" dirty="0">
                <a:latin typeface="Arial" charset="0"/>
              </a:rPr>
              <a:t>	</a:t>
            </a:r>
            <a:r>
              <a:rPr lang="en-US" dirty="0">
                <a:latin typeface="Arial" charset="0"/>
              </a:rPr>
              <a:t>		            </a:t>
            </a:r>
            <a:r>
              <a:rPr lang="en-US" sz="2400" b="1" dirty="0">
                <a:latin typeface="Arial" charset="0"/>
              </a:rPr>
              <a:t>2.975 ‘</a:t>
            </a:r>
            <a:r>
              <a:rPr lang="en-US" dirty="0">
                <a:latin typeface="Arial" charset="0"/>
              </a:rPr>
              <a:t>			</a:t>
            </a:r>
          </a:p>
        </p:txBody>
      </p:sp>
      <p:sp>
        <p:nvSpPr>
          <p:cNvPr id="37932" name="TextBox 12"/>
          <p:cNvSpPr txBox="1">
            <a:spLocks noChangeArrowheads="1"/>
          </p:cNvSpPr>
          <p:nvPr/>
        </p:nvSpPr>
        <p:spPr bwMode="auto">
          <a:xfrm>
            <a:off x="7391400" y="76200"/>
            <a:ext cx="1295400" cy="381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CONTOH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23" name="Group 83"/>
          <p:cNvGraphicFramePr>
            <a:graphicFrameLocks noGrp="1"/>
          </p:cNvGraphicFramePr>
          <p:nvPr>
            <p:ph sz="half" idx="1"/>
          </p:nvPr>
        </p:nvGraphicFramePr>
        <p:xfrm>
          <a:off x="381000" y="684213"/>
          <a:ext cx="8461375" cy="5059649"/>
        </p:xfrm>
        <a:graphic>
          <a:graphicData uri="http://schemas.openxmlformats.org/drawingml/2006/table">
            <a:tbl>
              <a:tblPr/>
              <a:tblGrid>
                <a:gridCol w="608013"/>
                <a:gridCol w="3395662"/>
                <a:gridCol w="1958975"/>
                <a:gridCol w="1135063"/>
                <a:gridCol w="1363662"/>
              </a:tblGrid>
              <a:tr h="792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KEGIATAN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WAKTU YG DIPERLUKAN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VOL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KGTN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TOTAL WAKTU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90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Penerimaan &amp; Penataan RM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Mengecek rekam medis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Menandatangan buku ekspedisi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Menyusun formulir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Analisis kuantitatif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1,5’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400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Klasifikasi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penyakit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&amp;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tindakan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Membaca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resume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medis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Mengecek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Memberikan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kode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penyakit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625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5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Pengisian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indeks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penyakit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1.575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707985-8C14-4FD3-A795-FAC302A3DB1C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C0F2F-20C1-4A4C-88EA-8B6B908388D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8948" name="Text Box 57"/>
          <p:cNvSpPr txBox="1">
            <a:spLocks noChangeArrowheads="1"/>
          </p:cNvSpPr>
          <p:nvPr/>
        </p:nvSpPr>
        <p:spPr bwMode="auto">
          <a:xfrm>
            <a:off x="7543800" y="163513"/>
            <a:ext cx="1143000" cy="338554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CONTOH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949" name="Text Box 58"/>
          <p:cNvSpPr txBox="1">
            <a:spLocks noChangeArrowheads="1"/>
          </p:cNvSpPr>
          <p:nvPr/>
        </p:nvSpPr>
        <p:spPr bwMode="auto">
          <a:xfrm>
            <a:off x="304800" y="76200"/>
            <a:ext cx="42672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I. UNIT RAWAT JALAN (</a:t>
            </a:r>
            <a:r>
              <a:rPr lang="en-US" sz="2000" b="1" dirty="0" err="1">
                <a:latin typeface="Arial" charset="0"/>
              </a:rPr>
              <a:t>lanjutan</a:t>
            </a:r>
            <a:r>
              <a:rPr lang="en-US" sz="2000" b="1" dirty="0">
                <a:latin typeface="Arial" charset="0"/>
              </a:rPr>
              <a:t>)</a:t>
            </a:r>
          </a:p>
        </p:txBody>
      </p:sp>
      <p:sp>
        <p:nvSpPr>
          <p:cNvPr id="38950" name="AutoShape 70"/>
          <p:cNvSpPr>
            <a:spLocks/>
          </p:cNvSpPr>
          <p:nvPr/>
        </p:nvSpPr>
        <p:spPr bwMode="auto">
          <a:xfrm>
            <a:off x="4953000" y="1752600"/>
            <a:ext cx="152400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1" name="Text Box 71"/>
          <p:cNvSpPr txBox="1">
            <a:spLocks noChangeArrowheads="1"/>
          </p:cNvSpPr>
          <p:nvPr/>
        </p:nvSpPr>
        <p:spPr bwMode="auto">
          <a:xfrm>
            <a:off x="5334000" y="2057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38952" name="AutoShape 76"/>
          <p:cNvSpPr>
            <a:spLocks/>
          </p:cNvSpPr>
          <p:nvPr/>
        </p:nvSpPr>
        <p:spPr bwMode="auto">
          <a:xfrm>
            <a:off x="4876800" y="3429000"/>
            <a:ext cx="228600" cy="990600"/>
          </a:xfrm>
          <a:prstGeom prst="righ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3" name="Text Box 77"/>
          <p:cNvSpPr txBox="1">
            <a:spLocks noChangeArrowheads="1"/>
          </p:cNvSpPr>
          <p:nvPr/>
        </p:nvSpPr>
        <p:spPr bwMode="auto">
          <a:xfrm>
            <a:off x="5410200" y="3733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2,5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79" name="Group 95"/>
          <p:cNvGraphicFramePr>
            <a:graphicFrameLocks noGrp="1"/>
          </p:cNvGraphicFramePr>
          <p:nvPr>
            <p:ph/>
          </p:nvPr>
        </p:nvGraphicFramePr>
        <p:xfrm>
          <a:off x="381000" y="831850"/>
          <a:ext cx="8305800" cy="4671198"/>
        </p:xfrm>
        <a:graphic>
          <a:graphicData uri="http://schemas.openxmlformats.org/drawingml/2006/table">
            <a:tbl>
              <a:tblPr/>
              <a:tblGrid>
                <a:gridCol w="596018"/>
                <a:gridCol w="3333156"/>
                <a:gridCol w="1524128"/>
                <a:gridCol w="1293412"/>
                <a:gridCol w="1559086"/>
              </a:tblGrid>
              <a:tr h="9224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KEGIATAN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WAKTU YG DIPERLUKAN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VOLUME KGTN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TOTAL WAKTU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06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baru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Mengisi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sosial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Membuat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indeks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utama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form-RM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19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lama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Mengisi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form-RM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D9750E-8224-437D-A1E8-59CFD4BC8D0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sdm-sis</a:t>
            </a:r>
            <a:endParaRPr lang="en-US"/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0FE65-4F56-450A-B2DC-93639BB35529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9966" name="Text Box 84"/>
          <p:cNvSpPr txBox="1">
            <a:spLocks noChangeArrowheads="1"/>
          </p:cNvSpPr>
          <p:nvPr/>
        </p:nvSpPr>
        <p:spPr bwMode="auto">
          <a:xfrm>
            <a:off x="304800" y="152400"/>
            <a:ext cx="26670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I. UNIT RAWAT INAP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“A”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750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dari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15 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208" y="274638"/>
            <a:ext cx="43555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“B”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58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“C”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 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125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“D”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1659</TotalTime>
  <Words>1236</Words>
  <Application>Microsoft Office PowerPoint</Application>
  <PresentationFormat>On-screen Show (4:3)</PresentationFormat>
  <Paragraphs>650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Slide 1</vt:lpstr>
      <vt:lpstr>KEMAMPUAN YANG DIHARAPKAN</vt:lpstr>
      <vt:lpstr>Slide 3</vt:lpstr>
      <vt:lpstr>Slide 4</vt:lpstr>
      <vt:lpstr>Slide 5</vt:lpstr>
      <vt:lpstr>DATA RS “A” </vt:lpstr>
      <vt:lpstr>DATA RS “B” </vt:lpstr>
      <vt:lpstr>DATA RS “C” </vt:lpstr>
      <vt:lpstr>DATA RS “D” </vt:lpstr>
      <vt:lpstr>DATA RS “E” </vt:lpstr>
      <vt:lpstr>DATA RS “F” </vt:lpstr>
      <vt:lpstr>DATA RS “G” </vt:lpstr>
      <vt:lpstr>DATA RS “H” </vt:lpstr>
      <vt:lpstr>DATA RS “I” </vt:lpstr>
      <vt:lpstr>DATA RS “J” </vt:lpstr>
      <vt:lpstr>DATA RS “K” </vt:lpstr>
      <vt:lpstr>KEPUSTAKAAN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SIS3</dc:title>
  <dc:creator>Siswati</dc:creator>
  <cp:lastModifiedBy>siswati</cp:lastModifiedBy>
  <cp:revision>243</cp:revision>
  <dcterms:created xsi:type="dcterms:W3CDTF">2011-08-12T05:34:56Z</dcterms:created>
  <dcterms:modified xsi:type="dcterms:W3CDTF">2017-12-25T03:32:21Z</dcterms:modified>
</cp:coreProperties>
</file>