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"/>
  </p:notesMasterIdLst>
  <p:sldIdLst>
    <p:sldId id="341" r:id="rId2"/>
    <p:sldId id="342" r:id="rId3"/>
    <p:sldId id="34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8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14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diskusi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(WISN)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3124200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diskusi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10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Tanya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diskusi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1659</TotalTime>
  <Words>75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PowerPoint Presentation</vt:lpstr>
      <vt:lpstr>KEMAMPUAN YANG DIHARAPKAN</vt:lpstr>
      <vt:lpstr>PRESENTASI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Class</cp:lastModifiedBy>
  <cp:revision>245</cp:revision>
  <dcterms:created xsi:type="dcterms:W3CDTF">2011-08-12T05:34:56Z</dcterms:created>
  <dcterms:modified xsi:type="dcterms:W3CDTF">2018-08-29T05:30:26Z</dcterms:modified>
</cp:coreProperties>
</file>