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16" r:id="rId2"/>
    <p:sldId id="335" r:id="rId3"/>
    <p:sldId id="413" r:id="rId4"/>
    <p:sldId id="414" r:id="rId5"/>
    <p:sldId id="477" r:id="rId6"/>
    <p:sldId id="478" r:id="rId7"/>
    <p:sldId id="479" r:id="rId8"/>
    <p:sldId id="485" r:id="rId9"/>
    <p:sldId id="415" r:id="rId10"/>
    <p:sldId id="486" r:id="rId11"/>
    <p:sldId id="487" r:id="rId12"/>
    <p:sldId id="488" r:id="rId13"/>
    <p:sldId id="489" r:id="rId14"/>
    <p:sldId id="422" r:id="rId15"/>
    <p:sldId id="495" r:id="rId16"/>
    <p:sldId id="496" r:id="rId17"/>
    <p:sldId id="497" r:id="rId18"/>
    <p:sldId id="498" r:id="rId19"/>
    <p:sldId id="499" r:id="rId20"/>
    <p:sldId id="500" r:id="rId21"/>
    <p:sldId id="501" r:id="rId22"/>
    <p:sldId id="502" r:id="rId23"/>
    <p:sldId id="503" r:id="rId24"/>
    <p:sldId id="504" r:id="rId25"/>
    <p:sldId id="505" r:id="rId26"/>
    <p:sldId id="506" r:id="rId27"/>
    <p:sldId id="507" r:id="rId28"/>
    <p:sldId id="508" r:id="rId29"/>
    <p:sldId id="509" r:id="rId30"/>
    <p:sldId id="510" r:id="rId31"/>
    <p:sldId id="511" r:id="rId32"/>
    <p:sldId id="512" r:id="rId33"/>
    <p:sldId id="437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29/08/2018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6417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4D04-C2AB-42A4-99DA-A1AC8F5C1B7F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EBED-5599-424C-B394-9F35EE5499D6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D0D7-AF7C-49A6-9103-4B4256388549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F6CD-0766-499B-A632-0E53E3D65048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563FB-3BA3-457D-AD60-6409B7C85123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8902-6D88-4B1C-B304-6CE032F41736}" type="datetime1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4E90-41B4-4429-A708-0B9B3B4D133E}" type="datetime1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42157-BD5A-4F44-9436-EEB4E3F6DBBA}" type="datetime1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59C8-953A-4C21-B1B7-93D9F517A33F}" type="datetime1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EA1C-E715-4796-B22D-B3500347F994}" type="datetime1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62F83-A9AC-4579-8453-9AE24D747DC5}" type="datetime1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4BB05D-7667-46C9-BD55-8ED13BDDCC01}" type="datetime1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SISWATI/ Lily </a:t>
            </a:r>
            <a:r>
              <a:rPr lang="en-US" sz="1600" b="1" kern="1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Widjaja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1524000"/>
            <a:ext cx="4724400" cy="2133600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2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Penggerakkan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Kepemimpinan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marL="609600" indent="-609600" algn="l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Pengawasan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KEPEMIMPINAN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Melekat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pada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seorang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manajer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memotivasi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dirinya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sendiri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memiliki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kepekaan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tinggi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terhadap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permasalahan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organisasi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menggerakan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staf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agar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mampu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melaksanakan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tugas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pokok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sesuai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dg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kewenangan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tanggung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jawab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melekat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setiap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tugas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8B8894-599F-44AF-85B9-C2841B4B6828}" type="datetime1">
              <a:rPr lang="en-US" smtClean="0"/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KEPEMIMPINAN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23850" y="1793875"/>
            <a:ext cx="4019550" cy="4073525"/>
          </a:xfrm>
          <a:ln>
            <a:solidFill>
              <a:schemeClr val="tx1"/>
            </a:solidFill>
            <a:prstDash val="sysDot"/>
          </a:ln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PEMIMPIN</a:t>
            </a:r>
            <a:endParaRPr lang="en-US" sz="3200" b="1" dirty="0" smtClean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Memberi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semangat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staf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Menunjukkan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staf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bgm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cara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bekerja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Memiliki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kewajiban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jawab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Memperbaiki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kegagalan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427538" y="1798638"/>
            <a:ext cx="4183062" cy="4068762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BUKAN  PEMIMPIN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Memaksa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staf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Menyelesaikan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pekerjaan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dg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mengorbankan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staf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Memberikan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kekuatan-ancaman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Melepas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jawab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Menyalahkan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orang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lain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kegagalan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1AC46C-39D8-4D54-9B45-D42984AF5E37}" type="datetime1">
              <a:rPr lang="en-US" smtClean="0"/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CIRI KEPEMIMPINAN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752600"/>
            <a:ext cx="8153400" cy="388620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Pend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umum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luas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33400" indent="-533400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berkembang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mental</a:t>
            </a:r>
          </a:p>
          <a:p>
            <a:pPr marL="533400" indent="-533400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analitis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33400" indent="-533400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Memiliki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daya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ingat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kuat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33400" indent="-533400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Kapabelitas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interatif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33400" indent="-533400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Ketrampilan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berkomunikasi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33400" indent="-533400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Rasionalitas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objektivitas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E8411B-4425-40A5-B571-782DFCBD6A89}" type="datetime1">
              <a:rPr lang="en-US" smtClean="0"/>
              <a:t>8/29/2018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CIRI KEPEMIMPINAN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9788" y="1712913"/>
            <a:ext cx="7237412" cy="4078287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8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Mengatur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prioritas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8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Merasa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8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Relevansi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keputusan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diambil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8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Sederhana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8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mendengar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8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Adaptabelitas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fleksibelitas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8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Keberanian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ketegasan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</a:pPr>
            <a:endParaRPr lang="en-US" sz="4000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9694D-16C1-428D-B16B-BFB1A4431345}" type="datetime1">
              <a:rPr lang="en-US" smtClean="0"/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MOTIVASI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Motiv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pendorong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bertindak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Motivasi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pemberian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motiv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mendorong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bertindak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cara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tertentu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Motivasi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: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>
              <a:buClrTx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Sesuatu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menimbulkan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dorongan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semangat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>
              <a:buClrTx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mempengaruhi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seseorang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agar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sesuatu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kita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inginkan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2B4F27-A682-4EE3-BA19-3612C0C0D486}" type="datetime1">
              <a:rPr lang="en-US" smtClean="0"/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TEHNIK MOTIVASI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543800" cy="4525963"/>
          </a:xfrm>
        </p:spPr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Jelaskan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tujuan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Usahakan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setiap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menyadari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menerima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tujuan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Jelaskan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filsafat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dianut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pimpinan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kegiatannya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Jelaskan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kebijaksanaan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ditempuh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Usahakan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agar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setiap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mengerti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struktur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29A78D-4479-455C-9390-D2659286DE12}" type="datetime1">
              <a:rPr lang="en-US" smtClean="0"/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TEHNIK MOTIVASI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229600" cy="3581400"/>
          </a:xfrm>
        </p:spPr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 startAt="6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Jelaskan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peranan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setiap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ClrTx/>
              <a:buFont typeface="+mj-lt"/>
              <a:buAutoNum type="arabicPeriod" startAt="6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Tekankan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pentingnya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kerjasama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 startAt="6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Perlakukan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bawahan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sbg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manusia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 startAt="6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Berikan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penghargaan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pujian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bimbingan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 startAt="6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Yakinkan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setiap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pribadi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tercapai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0DE3CA-6EFF-49EC-AE52-0E50CA4055D9}" type="datetime1">
              <a:rPr lang="en-US" smtClean="0"/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PENGHAMBAT MOTIVASI</a:t>
            </a:r>
            <a:endParaRPr lang="en-US" sz="48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752600"/>
            <a:ext cx="8382000" cy="4191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Kurang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pemahaman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hakekat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perilaku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HAM</a:t>
            </a:r>
          </a:p>
          <a:p>
            <a:pPr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Abraham H. Maslow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i="1" dirty="0" smtClean="0">
                <a:latin typeface="Tahoma" pitchFamily="34" charset="0"/>
                <a:cs typeface="Tahoma" pitchFamily="34" charset="0"/>
              </a:rPr>
              <a:t>Hierarchy of needs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):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1"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keseimbangan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faali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physical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lvl="1"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rasa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aman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tentram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security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lvl="1"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diterima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lingkungan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sosial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social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lvl="1"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diakui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self esteem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lvl="1"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menunjukkan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i="1" dirty="0" err="1" smtClean="0">
                <a:latin typeface="Tahoma" pitchFamily="34" charset="0"/>
                <a:cs typeface="Tahoma" pitchFamily="34" charset="0"/>
              </a:rPr>
              <a:t>actualisation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 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7080D6-BBA3-4B41-A1AB-E9198515F68E}" type="datetime1">
              <a:rPr lang="en-US" smtClean="0"/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KOMUNIKASI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828800"/>
            <a:ext cx="7467600" cy="3048000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Proses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pemindahan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/</a:t>
            </a:r>
          </a:p>
          <a:p>
            <a:pPr>
              <a:buClrTx/>
              <a:buNone/>
            </a:pPr>
            <a:r>
              <a:rPr lang="en-US" sz="44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pengalihan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arti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antara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para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anggota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kelompok</a:t>
            </a: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4400" dirty="0" smtClean="0">
                <a:latin typeface="Tahoma" pitchFamily="34" charset="0"/>
                <a:cs typeface="Tahoma" pitchFamily="34" charset="0"/>
              </a:rPr>
              <a:t>Verbal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non verbal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974E4-0B89-4AD6-869A-85E4B08F9898}" type="datetime1">
              <a:rPr lang="en-US" smtClean="0"/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KOMUNIKASI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Akreditasi\Documents\SISWATI-2014\GAMBAR KOMUNIKASI\kom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1" y="2057400"/>
            <a:ext cx="5867400" cy="2009775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006FB-4450-4AED-ADEA-92A2AD444349}" type="datetime1">
              <a:rPr lang="en-US" smtClean="0"/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fungsi-fungsi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penggerakkan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Kepemimpinan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organisasi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Pengawasan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evaluasi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KOMPONEN KOMUNIKASI</a:t>
            </a:r>
            <a:endParaRPr lang="en-US" sz="48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3058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388"/>
                <a:gridCol w="1854694"/>
                <a:gridCol w="5644718"/>
              </a:tblGrid>
              <a:tr h="3912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NO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UNSUR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042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SENDER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Menyandikan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pikiran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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pengetahuan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,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ketrampilan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,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sikap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,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sistem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sosial</a:t>
                      </a:r>
                      <a:r>
                        <a:rPr lang="en-US" sz="2400" baseline="0" dirty="0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kultural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12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PESAN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Jelas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singkat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bahasa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sederhana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12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Lisan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gambar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tulisan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grafik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042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SALURAN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Alat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jalur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 formal: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s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urat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, memo,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buletin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. Non</a:t>
                      </a:r>
                      <a:r>
                        <a:rPr lang="en-US" sz="2400" baseline="0" dirty="0" smtClean="0">
                          <a:latin typeface="Tahoma" pitchFamily="34" charset="0"/>
                          <a:cs typeface="Tahoma" pitchFamily="34" charset="0"/>
                        </a:rPr>
                        <a:t> formal: </a:t>
                      </a:r>
                      <a:r>
                        <a:rPr lang="en-US" sz="2400" baseline="0" dirty="0" err="1" smtClean="0">
                          <a:latin typeface="Tahoma" pitchFamily="34" charset="0"/>
                          <a:cs typeface="Tahoma" pitchFamily="34" charset="0"/>
                        </a:rPr>
                        <a:t>pribadi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12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PENERIMA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Sasaran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kepada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siapa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ditujukan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12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AKIBAT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Reaksi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penerima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042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UMPAN BALIK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Keberhasilan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tercapai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tidak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BB989D-51FC-430D-B2C7-570621EAB526}" type="datetime1">
              <a:rPr lang="en-US" smtClean="0"/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KOMUNIKASI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PROSES DINAMIS</a:t>
            </a:r>
            <a:endParaRPr lang="en-US" sz="36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41375" y="1600200"/>
            <a:ext cx="7921625" cy="38100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Singkat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padat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i="1" dirty="0" smtClean="0">
                <a:latin typeface="Tahoma" pitchFamily="34" charset="0"/>
                <a:cs typeface="Tahoma" pitchFamily="34" charset="0"/>
              </a:rPr>
              <a:t>concise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disampaikan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lengkap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i="1" dirty="0" smtClean="0">
                <a:latin typeface="Tahoma" pitchFamily="34" charset="0"/>
                <a:cs typeface="Tahoma" pitchFamily="34" charset="0"/>
              </a:rPr>
              <a:t>complete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Hal-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dikerjakan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jelas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i="1" dirty="0" smtClean="0">
                <a:latin typeface="Tahoma" pitchFamily="34" charset="0"/>
                <a:cs typeface="Tahoma" pitchFamily="34" charset="0"/>
              </a:rPr>
              <a:t>clear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Mengandung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jelas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i="1" dirty="0" smtClean="0">
                <a:latin typeface="Tahoma" pitchFamily="34" charset="0"/>
                <a:cs typeface="Tahoma" pitchFamily="34" charset="0"/>
              </a:rPr>
              <a:t>concrete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625EEB-9E79-42C0-9637-343631FB2593}" type="datetime1">
              <a:rPr lang="en-US" smtClean="0"/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MENDENGAR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3152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Penting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memperoleh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pesan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Mengambil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kesimpulan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Evaluasi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disesuaikan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Pesan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utama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diingat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keseluruhan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Perhatikan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Tanyakan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ulang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bila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diperlukan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Respon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15AEF5-00DA-4A7B-8A4D-2972C9E47969}" type="datetime1">
              <a:rPr lang="en-US" smtClean="0"/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HAMBATAN KOMUNIKASI</a:t>
            </a:r>
            <a:endParaRPr lang="en-US" sz="48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609600" y="1828800"/>
          <a:ext cx="7924800" cy="36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653"/>
                <a:gridCol w="1940767"/>
                <a:gridCol w="51753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NO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UNSUR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HAMBATAN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2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FISIK</a:t>
                      </a:r>
                      <a:endParaRPr lang="en-US" sz="2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Jarak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suara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gangguan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lain</a:t>
                      </a:r>
                      <a:endParaRPr lang="en-US" sz="2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2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PSIKOLOGIS</a:t>
                      </a:r>
                      <a:endParaRPr lang="en-US" sz="2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Perbedaan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gagasan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pribadi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emosi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nilai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sosial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&amp;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perbedaan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posisi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perasaan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sendiri</a:t>
                      </a:r>
                      <a:endParaRPr lang="en-US" sz="2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2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SEMATIK</a:t>
                      </a:r>
                      <a:endParaRPr lang="en-US" sz="2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Banyak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arti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perbendaharaan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kata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sangat</a:t>
                      </a:r>
                      <a:r>
                        <a:rPr lang="en-US" sz="2800" baseline="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ahoma" pitchFamily="34" charset="0"/>
                          <a:cs typeface="Tahoma" pitchFamily="34" charset="0"/>
                        </a:rPr>
                        <a:t>kurang</a:t>
                      </a:r>
                      <a:r>
                        <a:rPr lang="en-US" sz="2800" baseline="0" dirty="0" smtClean="0">
                          <a:latin typeface="Tahoma" pitchFamily="34" charset="0"/>
                          <a:cs typeface="Tahoma" pitchFamily="34" charset="0"/>
                        </a:rPr>
                        <a:t>. </a:t>
                      </a:r>
                      <a:endParaRPr lang="en-US" sz="2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C6C7BB-6B4F-48EF-ADEF-48CDE3E69256}" type="datetime1">
              <a:rPr lang="en-US" smtClean="0"/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PENGAWASAN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6962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Langkah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penting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dlm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proses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admin</a:t>
            </a: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dilaksanakan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tanpa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perencanaan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Alat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mencegah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penyelewengan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</a:t>
            </a:r>
          </a:p>
          <a:p>
            <a:pPr>
              <a:lnSpc>
                <a:spcPct val="90000"/>
              </a:lnSpc>
              <a:buClrTx/>
              <a:buNone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penyimpangan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Alat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mengukur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kemajuan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telah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dicapai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Sangat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erat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kaitannya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perencanaan</a:t>
            </a:r>
            <a:endParaRPr lang="en-US" sz="18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535033-36CA-442A-8535-11B1B8789C7D}" type="datetime1">
              <a:rPr lang="en-US" smtClean="0"/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PENGAWASAN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696200" cy="3886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Satu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langkah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keseluruhan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proses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administrasi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Pengamatan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pengukuran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operasional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hasil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dicapai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dibandingkan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sasaran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standar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Usaha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menganalisis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semua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---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terlaksana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kebijakan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strategi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keputusan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rencana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&amp; program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telah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dianalisis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dirumuskan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ditetapkan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seblm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02BD3-BC83-46FA-9EC3-680CBA760FDF}" type="datetime1">
              <a:rPr lang="en-US" smtClean="0"/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CONTROLLING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543800" cy="3810000"/>
          </a:xfrm>
        </p:spPr>
        <p:txBody>
          <a:bodyPr>
            <a:normAutofit fontScale="92500"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ClrTx/>
              <a:buFont typeface="Wingdings 3"/>
              <a:buChar char=""/>
              <a:defRPr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Controlling is determining whether planning has effective and taking steps to ensure that objectives and goals are met (Huffman, 1994)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ClrTx/>
              <a:buFont typeface="Wingdings 3"/>
              <a:buChar char=""/>
              <a:defRPr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Pengamatan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pengukuran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operasional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hasil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dicapai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---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sasaran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(Siagian,P,1995)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93FEA-9B3A-4EEC-A9B8-3CB5F7DADB3D}" type="datetime1">
              <a:rPr lang="en-US" smtClean="0"/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PENGAWASAN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None/>
              <a:defRPr/>
            </a:pPr>
            <a:r>
              <a:rPr lang="en-US" sz="4400" dirty="0" smtClean="0"/>
              <a:t>	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Proses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pengamatan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pelaksanaan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seluruh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menjamin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agar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semua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sedang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dilakukan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berjalan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rencana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Siagian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P, 1997)</a:t>
            </a:r>
            <a:endParaRPr lang="en-US" sz="4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D8A738-1D80-4CF7-B25E-CAB7280173E0}" type="datetime1">
              <a:rPr lang="en-US" smtClean="0"/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MENGAPA PERLU PENGAWASAN ?</a:t>
            </a:r>
            <a:endParaRPr lang="en-US" sz="36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848600" cy="3886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Mengukur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kemajuan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dicapai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bukan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mencari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kesalahan</a:t>
            </a:r>
            <a:r>
              <a:rPr lang="en-US" sz="3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membimbing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Adakah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penyimpangan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?.</a:t>
            </a:r>
            <a:r>
              <a:rPr lang="en-US" sz="3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t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idak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membuat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takut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bawahan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mengambil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langkah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perbaikan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Mencegah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terjadinya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arah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ditempuh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organisasi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316B66-00A6-406A-8CCF-8E6C6DDE368A}" type="datetime1">
              <a:rPr lang="en-US" smtClean="0"/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10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SASARAN UTAMA PENGAWASAN</a:t>
            </a:r>
            <a:endParaRPr lang="en-US" sz="36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0F7CE6-A70C-4625-AD6B-C96ADB5AC71C}" type="datetime1">
              <a:rPr lang="en-US" smtClean="0"/>
              <a:t>8/29/2018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876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Kebijakan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strategi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diselenggarakan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tdk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Anggaran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efisien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efektif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Anggota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berorientasi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pd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kelangsungan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hidup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kemajuan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scr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keseluruhan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Penyediaan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pemanfaatan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sarana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prasarana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manfaat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bagi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org</a:t>
            </a: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mutu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terpenuhi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maksimal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Prosedur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ditaati</a:t>
            </a:r>
            <a:endParaRPr lang="en-US" sz="44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PENGGERAKKAN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6002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2209800"/>
            <a:ext cx="8001000" cy="2667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742950" indent="-7429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Actuating (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bimbingan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Motivating (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membangkitkan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motivasi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Directing (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arah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Influencing (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mempengaruhi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Commanding (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perintah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PENGAWASAN EFEKTIF</a:t>
            </a:r>
            <a:endParaRPr lang="en-US" sz="48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6962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rencana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Kecocokan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metode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teknik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pengawasan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Dukungan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thd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kelancaran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pelaksanaan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fungsi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manajemen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Cakupan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menyeluruh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Kehematan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penggunaan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biaya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Keterkaitan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pencapaian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sasaran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organisasional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979644-7B69-41AA-A11C-BA6ACFBC7245}" type="datetime1">
              <a:rPr lang="en-US" smtClean="0"/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INSTRUMEN PENGAWASAN</a:t>
            </a:r>
            <a:endParaRPr lang="en-US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752600"/>
            <a:ext cx="6934200" cy="3810000"/>
          </a:xfrm>
        </p:spPr>
        <p:txBody>
          <a:bodyPr>
            <a:normAutofit/>
          </a:bodyPr>
          <a:lstStyle/>
          <a:p>
            <a:pPr marL="971550" lvl="1" indent="-514350">
              <a:buClrTx/>
              <a:buFont typeface="+mj-lt"/>
              <a:buAutoNum type="arabicPeriod"/>
            </a:pPr>
            <a:r>
              <a:rPr lang="en-US" sz="3200" dirty="0" smtClean="0"/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hasil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direncanakan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  </a:t>
            </a: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Anggaran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statistik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Laporan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Auditing</a:t>
            </a: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Observasi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langsung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3AD87E-FDA8-4CF8-9CA1-79C43401C7FE}" type="datetime1">
              <a:rPr lang="en-US" smtClean="0"/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OBJEK PENILAIAN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305800" cy="4422775"/>
          </a:xfrm>
        </p:spPr>
        <p:txBody>
          <a:bodyPr>
            <a:normAutofit fontScale="925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Hasil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dicapai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dlm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kurun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tertentu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Biaya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dikeluarkan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  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biaya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tersedia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dipergunakan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Sarana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prasarana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dimanfaatkan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Efektifitas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mekanisme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prosedur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ditetapkan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800600" y="2667000"/>
            <a:ext cx="533400" cy="0"/>
          </a:xfrm>
          <a:prstGeom prst="straightConnector1">
            <a:avLst/>
          </a:prstGeom>
          <a:ln w="571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171BD8-FE32-4D1D-87C3-6ACF9396B461}" type="datetime1">
              <a:rPr lang="en-US" smtClean="0"/>
              <a:t>8/29/2018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2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2920" y="1676400"/>
            <a:ext cx="8031480" cy="4267200"/>
          </a:xfrm>
        </p:spPr>
        <p:txBody>
          <a:bodyPr>
            <a:no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Direktur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merencanakan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RMIK.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Saudara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diminta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menyusun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daftar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fasilitas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peralatan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saja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dibutuhkan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  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Seringkali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kita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menemukan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pekerjaan-pekerjaan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selesai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Padahal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manajer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telah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menyusun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rencana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bertugas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Fungsi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apakah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berjalan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?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E6C2-E4A8-4189-A491-74969CDF9429}" type="datetime1">
              <a:rPr lang="en-US" smtClean="0"/>
              <a:t>8/29/2018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ACTUATING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6002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38199" y="2173287"/>
            <a:ext cx="747712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The directing function of management involves getting all members of a work group to contribute effectively and efficiently to the achievement of the organization’s objectives”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(Huffman, 1994)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F4E673-8ED8-46FC-B9B0-B7A06B04BA99}" type="datetime1">
              <a:rPr lang="en-US" smtClean="0"/>
              <a:t>8/29/2018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PENGGERAKKAN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6002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2174875"/>
            <a:ext cx="7391400" cy="3768725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Menggerakkan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mengarahkan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pelaksanaan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program</a:t>
            </a:r>
          </a:p>
          <a:p>
            <a:pPr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Menciptakan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iklim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kerjasama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antara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staf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mencapai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efisien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efektif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7AA0EE-E236-405E-A628-D597FC10C135}" type="datetime1">
              <a:rPr lang="en-US" smtClean="0"/>
              <a:t>8/29/2018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PENGGERAKKAN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6002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212848"/>
            <a:ext cx="8183880" cy="357835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39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Keseluruhan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>
                <a:latin typeface="Tahoma" pitchFamily="34" charset="0"/>
                <a:cs typeface="Tahoma" pitchFamily="34" charset="0"/>
              </a:rPr>
              <a:t>proses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pemberian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>
                <a:latin typeface="Tahoma" pitchFamily="34" charset="0"/>
                <a:cs typeface="Tahoma" pitchFamily="34" charset="0"/>
              </a:rPr>
              <a:t>motif </a:t>
            </a:r>
            <a:r>
              <a:rPr lang="en-US" sz="3600" u="sng" dirty="0" err="1">
                <a:latin typeface="Tahoma" pitchFamily="34" charset="0"/>
                <a:cs typeface="Tahoma" pitchFamily="34" charset="0"/>
              </a:rPr>
              <a:t>bekerja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kepada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para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>
                <a:latin typeface="Tahoma" pitchFamily="34" charset="0"/>
                <a:cs typeface="Tahoma" pitchFamily="34" charset="0"/>
              </a:rPr>
              <a:t>bawahan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sedemikian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rupa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sehingga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mereka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>
                <a:latin typeface="Tahoma" pitchFamily="34" charset="0"/>
                <a:cs typeface="Tahoma" pitchFamily="34" charset="0"/>
              </a:rPr>
              <a:t>mau</a:t>
            </a:r>
            <a:r>
              <a:rPr lang="en-US" sz="3600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>
                <a:latin typeface="Tahoma" pitchFamily="34" charset="0"/>
                <a:cs typeface="Tahoma" pitchFamily="34" charset="0"/>
              </a:rPr>
              <a:t>bekerja</a:t>
            </a:r>
            <a:r>
              <a:rPr lang="en-US" sz="3600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dengan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ihklas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demi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tercapainya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>
                <a:latin typeface="Tahoma" pitchFamily="34" charset="0"/>
                <a:cs typeface="Tahoma" pitchFamily="34" charset="0"/>
              </a:rPr>
              <a:t>organ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isasi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dengan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efisien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efektif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“ </a:t>
            </a:r>
            <a:r>
              <a:rPr lang="en-US" sz="2400" dirty="0"/>
              <a:t>(</a:t>
            </a:r>
            <a:r>
              <a:rPr lang="en-US" sz="2400" dirty="0" err="1"/>
              <a:t>Siagian</a:t>
            </a:r>
            <a:r>
              <a:rPr lang="en-US" sz="2400" dirty="0"/>
              <a:t>, 1997)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24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4D70A0-6884-4960-B92B-E02E48794EFA}" type="datetime1">
              <a:rPr lang="en-US" smtClean="0"/>
              <a:t>8/29/2018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PENGGERAKKAN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7772400" cy="39624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Fungsi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terpenting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sbg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objek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sbg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mahluk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hidup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terbaik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bagi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dirinya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waktunya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tenaganya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keahliannya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ketrampilannya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beraneka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bentuk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sifatnya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Berubah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dinamis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Pemuasan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pribadi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harapan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keinginan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cita-cita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C651A8-F85D-4D0D-BBD7-5964D321A63F}" type="datetime1">
              <a:rPr lang="en-US" smtClean="0"/>
              <a:t>8/29/2018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 PENGGERAKKAN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752599"/>
            <a:ext cx="8382000" cy="403860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Menciptakan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kerjasama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&gt;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efisien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ketrampilan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90000"/>
              </a:lnSpc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Menumbuhkan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rasa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memiliki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menyukai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pekerjaan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Mengusahakan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suasana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lingkungan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motivasi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prestasi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90000"/>
              </a:lnSpc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Membuat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org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berkembang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&gt;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dinamis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273E2C-854E-4779-B4FE-A73D768BF448}" type="datetime1">
              <a:rPr lang="en-US" smtClean="0"/>
              <a:t>8/29/2018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KEPEMIMPINAN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752600"/>
            <a:ext cx="7162800" cy="274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seseorang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pengaruh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kepada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perubahan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perilaku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lain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langsung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            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Muninjaya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1999)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CF03FC-85BB-4554-99D2-BFB92F6BB068}" type="datetime1">
              <a:rPr lang="en-US" smtClean="0"/>
              <a:t>8/29/2018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1034</Words>
  <Application>Microsoft Office PowerPoint</Application>
  <PresentationFormat>On-screen Show (4:3)</PresentationFormat>
  <Paragraphs>308</Paragraphs>
  <Slides>33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KEMAMPUAN YANG DIHARAPKAN</vt:lpstr>
      <vt:lpstr>PENGGERAKKAN</vt:lpstr>
      <vt:lpstr>ACTUATING </vt:lpstr>
      <vt:lpstr>PENGGERAKKAN</vt:lpstr>
      <vt:lpstr>PENGGERAKKAN</vt:lpstr>
      <vt:lpstr>PENGGERAKKAN</vt:lpstr>
      <vt:lpstr>TUJUAN PENGGERAKKAN</vt:lpstr>
      <vt:lpstr>KEPEMIMPINAN</vt:lpstr>
      <vt:lpstr>KEPEMIMPINAN</vt:lpstr>
      <vt:lpstr>KEPEMIMPINAN</vt:lpstr>
      <vt:lpstr>CIRI KEPEMIMPINAN</vt:lpstr>
      <vt:lpstr>CIRI KEPEMIMPINAN</vt:lpstr>
      <vt:lpstr>MOTIVASI</vt:lpstr>
      <vt:lpstr>TEHNIK MOTIVASI</vt:lpstr>
      <vt:lpstr>TEHNIK MOTIVASI</vt:lpstr>
      <vt:lpstr>PENGHAMBAT MOTIVASI</vt:lpstr>
      <vt:lpstr>KOMUNIKASI</vt:lpstr>
      <vt:lpstr>KOMUNIKASI</vt:lpstr>
      <vt:lpstr>KOMPONEN KOMUNIKASI</vt:lpstr>
      <vt:lpstr>KOMUNIKASIPROSES DINAMIS</vt:lpstr>
      <vt:lpstr>MENDENGAR</vt:lpstr>
      <vt:lpstr>HAMBATAN KOMUNIKASI</vt:lpstr>
      <vt:lpstr>PENGAWASAN</vt:lpstr>
      <vt:lpstr>PENGAWASAN</vt:lpstr>
      <vt:lpstr>CONTROLLING</vt:lpstr>
      <vt:lpstr>PENGAWASAN</vt:lpstr>
      <vt:lpstr>MENGAPA PERLU PENGAWASAN ?</vt:lpstr>
      <vt:lpstr>SASARAN UTAMA PENGAWASAN</vt:lpstr>
      <vt:lpstr>PENGAWASAN EFEKTIF</vt:lpstr>
      <vt:lpstr>INSTRUMEN PENGAWASAN</vt:lpstr>
      <vt:lpstr>OBJEK PENILAIAN</vt:lpstr>
      <vt:lpstr>TUGAS 2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Class</cp:lastModifiedBy>
  <cp:revision>272</cp:revision>
  <dcterms:created xsi:type="dcterms:W3CDTF">2010-08-24T06:47:44Z</dcterms:created>
  <dcterms:modified xsi:type="dcterms:W3CDTF">2018-08-29T05:13:44Z</dcterms:modified>
</cp:coreProperties>
</file>