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35" r:id="rId3"/>
    <p:sldId id="516" r:id="rId4"/>
    <p:sldId id="515" r:id="rId5"/>
    <p:sldId id="413" r:id="rId6"/>
    <p:sldId id="414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74" autoAdjust="0"/>
    <p:restoredTop sz="93190" autoAdjust="0"/>
  </p:normalViewPr>
  <p:slideViewPr>
    <p:cSldViewPr>
      <p:cViewPr>
        <p:scale>
          <a:sx n="87" d="100"/>
          <a:sy n="87" d="100"/>
        </p:scale>
        <p:origin x="-55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29/08/2018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7926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D6D81-1123-48DE-A068-63E0A8A0B8C8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6A8E8D-A7E1-4C66-81DF-86190114F053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1524000"/>
            <a:ext cx="5410200" cy="21336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3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unit RMIK</a:t>
            </a: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Jenis-jenis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ruangan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RMIK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RUANGAN KERJA</a:t>
            </a:r>
            <a:endParaRPr lang="en-US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Tipe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dilaksanakan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keluar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(H&amp;M)---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vol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filing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diterapkan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mendukung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Lama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disiapkan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?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PENTING DIPERHATIKAN</a:t>
            </a:r>
            <a:endParaRPr lang="en-US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Estimasi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volume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jangka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panjang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inaktif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TATA RUANG</a:t>
            </a:r>
            <a:endParaRPr lang="en-US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001000" cy="4467225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Manfaatkan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efisiensi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Hindari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ggn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listrik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keselamatan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Suhu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nyaman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Penerangan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optimal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Warna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tembok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serasi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menarik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Tata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menghadap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arah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alur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penyelenggaraan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PERALATAN FILING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057400"/>
            <a:ext cx="8534399" cy="3581400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terbuka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Compact Rolling Shelving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Cocok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Petugas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Cocok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filing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apapun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Tertutup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aman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KEBUTUHAN RAK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0010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MODEL RAK: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Jarak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baris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lebar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Tinggi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Jumlah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volume,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inaktif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PERHATIKAN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periode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ketebalan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Ramalan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vol. RM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Posisi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PERALATAN KHUSUS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Transportasi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RM</a:t>
            </a:r>
            <a:r>
              <a:rPr lang="en-US" sz="40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cepat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perlu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dipertimbangkan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Troley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Lift</a:t>
            </a: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Pneumatic tubes</a:t>
            </a: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Sepeda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4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FASILITAS UMUM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848600" cy="4953000"/>
          </a:xfrm>
        </p:spPr>
        <p:txBody>
          <a:bodyPr/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ATK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KIUP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Kursi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Mesin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pencetak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copy, scanner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bermasalah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file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efisien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FASILITAS UMUM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Sirkulasi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udara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elektronik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Mesin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copy ---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sangat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rahasia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file,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bekerja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pengelola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2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pertumbuhan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volume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Unit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Jenis-jenis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daya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Perencanaan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LATIHAN 1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Group 83"/>
          <p:cNvGraphicFramePr>
            <a:graphicFrameLocks noGrp="1"/>
          </p:cNvGraphicFramePr>
          <p:nvPr/>
        </p:nvGraphicFramePr>
        <p:xfrm>
          <a:off x="457201" y="1600200"/>
          <a:ext cx="7924800" cy="1568451"/>
        </p:xfrm>
        <a:graphic>
          <a:graphicData uri="http://schemas.openxmlformats.org/drawingml/2006/table">
            <a:tbl>
              <a:tblPr/>
              <a:tblGrid>
                <a:gridCol w="1701800"/>
                <a:gridCol w="1244600"/>
                <a:gridCol w="1244600"/>
                <a:gridCol w="1244600"/>
                <a:gridCol w="1244600"/>
                <a:gridCol w="12446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TAHUN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JML RM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16.550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17.340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17.800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18.450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79"/>
          <p:cNvSpPr>
            <a:spLocks noChangeArrowheads="1"/>
          </p:cNvSpPr>
          <p:nvPr/>
        </p:nvSpPr>
        <p:spPr bwMode="auto">
          <a:xfrm>
            <a:off x="228600" y="3478392"/>
            <a:ext cx="8763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err="1">
                <a:latin typeface="Tahoma" pitchFamily="34" charset="0"/>
                <a:cs typeface="Tahoma" pitchFamily="34" charset="0"/>
              </a:rPr>
              <a:t>Soal</a:t>
            </a:r>
            <a:endParaRPr lang="en-US" sz="21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% pertumbuhan volume RM 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volume RM untuk 5 (lima) th ke depan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0,8 cm, berapa kebutuhan rak penyimpanan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?.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Model rak yang akan dibeli terdiri dari 5 subrak dengan ukuran panjang 2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meter, lebar 0,4 m.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disiapkan, jika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ditambah dengan 30 % untuk fasilitas dan petugas.</a:t>
            </a:r>
            <a:endParaRPr lang="en-US" sz="4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LATIHAN 2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0" name="Group 2"/>
          <p:cNvGraphicFramePr>
            <a:graphicFrameLocks noGrp="1"/>
          </p:cNvGraphicFramePr>
          <p:nvPr/>
        </p:nvGraphicFramePr>
        <p:xfrm>
          <a:off x="838200" y="1524000"/>
          <a:ext cx="7620000" cy="1568451"/>
        </p:xfrm>
        <a:graphic>
          <a:graphicData uri="http://schemas.openxmlformats.org/drawingml/2006/table">
            <a:tbl>
              <a:tblPr/>
              <a:tblGrid>
                <a:gridCol w="1397000"/>
                <a:gridCol w="1244600"/>
                <a:gridCol w="1244600"/>
                <a:gridCol w="1244600"/>
                <a:gridCol w="1244600"/>
                <a:gridCol w="12446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15.878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16.667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18.008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18.789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19.650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20.130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533400" y="3246834"/>
            <a:ext cx="82296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err="1">
                <a:latin typeface="Tahoma" pitchFamily="34" charset="0"/>
                <a:cs typeface="Tahoma" pitchFamily="34" charset="0"/>
              </a:rPr>
              <a:t>Soal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% pertumbuhan volume RM 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volume RM untuk 5 (lima) th ke depan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0,8 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?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Jika model rak yang akan dibeli tdd dari 5 subrak, panjang 2,2 m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dan lebar 0,4 m.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ruang penyimpanan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yang 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dengan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penambahan 40 %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LATIHAN 3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524000"/>
          <a:ext cx="7620000" cy="1568451"/>
        </p:xfrm>
        <a:graphic>
          <a:graphicData uri="http://schemas.openxmlformats.org/drawingml/2006/table">
            <a:tbl>
              <a:tblPr/>
              <a:tblGrid>
                <a:gridCol w="1397000"/>
                <a:gridCol w="1244600"/>
                <a:gridCol w="1244600"/>
                <a:gridCol w="1244600"/>
                <a:gridCol w="1244600"/>
                <a:gridCol w="12446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16.890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17.958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17.233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18.450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18.689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19.678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381000" y="3429000"/>
            <a:ext cx="8382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err="1">
                <a:latin typeface="Tahoma" pitchFamily="34" charset="0"/>
                <a:cs typeface="Tahoma" pitchFamily="34" charset="0"/>
              </a:rPr>
              <a:t>Soal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% pertumbuhan volume RM 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volume RM untuk 5 (lima) th ke depan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penyimpanan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?. Rencana rak yang akan dibeli terdiri dari 5 subrak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Hitunglah 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yang 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dengan penambahan 35 %.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1981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/>
              <a:t> </a:t>
            </a:r>
            <a:r>
              <a:rPr lang="en-US" sz="2400" b="1" u="sng" dirty="0">
                <a:latin typeface="Tahoma" pitchFamily="34" charset="0"/>
                <a:cs typeface="Tahoma" pitchFamily="34" charset="0"/>
              </a:rPr>
              <a:t>INPUT</a:t>
            </a:r>
            <a:r>
              <a:rPr lang="en-US" sz="24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SDM          Data        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Sist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Dana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Dukungan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00200" y="381000"/>
            <a:ext cx="58674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endParaRPr lang="en-US" sz="48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1524000"/>
            <a:ext cx="2514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latin typeface="Tahoma" pitchFamily="34" charset="0"/>
                <a:cs typeface="Tahoma" pitchFamily="34" charset="0"/>
              </a:rPr>
              <a:t>PROSES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Mengolah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Memproses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Menghasilkan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keluaran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Menyampaikan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info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0" y="1590675"/>
            <a:ext cx="1981200" cy="2295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latin typeface="Tahoma" pitchFamily="34" charset="0"/>
                <a:cs typeface="Tahoma" pitchFamily="34" charset="0"/>
              </a:rPr>
              <a:t>OUTPUT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INFORMASI: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Komprehensif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Lengkap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Akurat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Dipercaya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Tersedia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124200" y="4724400"/>
            <a:ext cx="2514600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PENGAMBILAN KEPUTUSAN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667000" y="2438400"/>
            <a:ext cx="457200" cy="609600"/>
          </a:xfrm>
          <a:custGeom>
            <a:avLst/>
            <a:gdLst>
              <a:gd name="T0" fmla="*/ 7258050 w 21600"/>
              <a:gd name="T1" fmla="*/ 0 h 21600"/>
              <a:gd name="T2" fmla="*/ 0 w 21600"/>
              <a:gd name="T3" fmla="*/ 8602134 h 21600"/>
              <a:gd name="T4" fmla="*/ 7258050 w 21600"/>
              <a:gd name="T5" fmla="*/ 17204267 h 21600"/>
              <a:gd name="T6" fmla="*/ 9677399 w 21600"/>
              <a:gd name="T7" fmla="*/ 860213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638800" y="2438400"/>
            <a:ext cx="457200" cy="685800"/>
          </a:xfrm>
          <a:custGeom>
            <a:avLst/>
            <a:gdLst>
              <a:gd name="T0" fmla="*/ 7258050 w 21600"/>
              <a:gd name="T1" fmla="*/ 0 h 21600"/>
              <a:gd name="T2" fmla="*/ 0 w 21600"/>
              <a:gd name="T3" fmla="*/ 10887075 h 21600"/>
              <a:gd name="T4" fmla="*/ 7258050 w 21600"/>
              <a:gd name="T5" fmla="*/ 21774150 h 21600"/>
              <a:gd name="T6" fmla="*/ 9677399 w 21600"/>
              <a:gd name="T7" fmla="*/ 108870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85800" y="3962400"/>
            <a:ext cx="1981200" cy="2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 dirty="0">
                <a:latin typeface="Tahoma" pitchFamily="34" charset="0"/>
                <a:cs typeface="Tahoma" pitchFamily="34" charset="0"/>
              </a:rPr>
              <a:t>PENGGUNA: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Administrator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Logistik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Gizi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Keperawatan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obat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Pemasaran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Perencanaan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2" name="AutoShape 11"/>
          <p:cNvSpPr>
            <a:spLocks noChangeArrowheads="1"/>
          </p:cNvSpPr>
          <p:nvPr/>
        </p:nvSpPr>
        <p:spPr bwMode="auto">
          <a:xfrm>
            <a:off x="2667000" y="4724400"/>
            <a:ext cx="457200" cy="762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7010400" y="3886200"/>
            <a:ext cx="0" cy="12192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H="1">
            <a:off x="5715000" y="5105400"/>
            <a:ext cx="12954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D6476-4CEE-4847-B548-1EEA2A6A30E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2D762-0E32-413C-8DCD-2F3989D8188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667000" y="228600"/>
            <a:ext cx="548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UNIT KERJA REKAM MEDIS                   SEBUAH ORGANISASI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209800" y="1143000"/>
            <a:ext cx="1600200" cy="11430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981200" y="1752600"/>
            <a:ext cx="1676400" cy="990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905000" y="2514600"/>
            <a:ext cx="1828800" cy="914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438400" y="3124200"/>
            <a:ext cx="1828800" cy="9906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048000" y="3810000"/>
            <a:ext cx="1676400" cy="914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90800" y="12954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09800" y="19812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MONEY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981200" y="26670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MATERIAL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590800" y="33528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METHOD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124200" y="4034135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MARKET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5562600" y="1600200"/>
            <a:ext cx="1447800" cy="16764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486400" y="217306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GOAL</a:t>
            </a:r>
            <a:endParaRPr lang="en-US" sz="3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143000" y="228600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DAYA DI UNIT KERJA RMIK</a:t>
            </a:r>
            <a:endParaRPr lang="en-US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10AF5-93BE-4730-99B0-25365C9F64A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DC151-8702-4A43-B9B3-EE4E639D2847}" type="slidenum">
              <a:rPr lang="en-US"/>
              <a:pPr>
                <a:defRPr/>
              </a:pPr>
              <a:t>4</a:t>
            </a:fld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810000" y="1905000"/>
            <a:ext cx="1752600" cy="381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2306" idx="2"/>
          </p:cNvCxnSpPr>
          <p:nvPr/>
        </p:nvCxnSpPr>
        <p:spPr>
          <a:xfrm>
            <a:off x="3657600" y="2362200"/>
            <a:ext cx="1905000" cy="762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57600" y="2590800"/>
            <a:ext cx="1905000" cy="228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114800" y="2743200"/>
            <a:ext cx="15240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572000" y="2895600"/>
            <a:ext cx="11430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SARANA DAN FASILITAS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981200"/>
            <a:ext cx="7391400" cy="38496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UNIT KERJA RMIK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LOKASI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Pendistribusian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cepat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LUAS 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cukup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Menampung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aktif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inaktif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KEAMANAN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rusak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hilang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aman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LOKASI</a:t>
            </a: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209800"/>
            <a:ext cx="8385048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HARUS BENAR-BENAR:</a:t>
            </a:r>
            <a:endParaRPr lang="en-US" sz="3600" b="1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Mendukung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RM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Memungkinkan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pemberi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catatan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LENGKAP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menemukan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kembali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data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LOKASI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382000" cy="4495800"/>
          </a:xfrm>
        </p:spPr>
        <p:txBody>
          <a:bodyPr>
            <a:noAutofit/>
          </a:bodyPr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Dekat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penerimaan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Dekat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dijangkau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Cukup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peralatan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nyaman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tenang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efisien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Alur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transportasi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keluar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LUAS AREAL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8001000" cy="4953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ClrTx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MEMPERHATIKAN: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Wilayah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cakupan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tidur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rawat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UGD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UKRM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Jumlah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personil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--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fungsinya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tepat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LUAS AREAL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jaringan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filing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penomoran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sentral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desentral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aktif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Lama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inaktif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disimpan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khusus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diberikan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814</Words>
  <Application>Microsoft Office PowerPoint</Application>
  <PresentationFormat>On-screen Show (4:3)</PresentationFormat>
  <Paragraphs>248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KEMAMPUAN YANG DIHARAPKAN</vt:lpstr>
      <vt:lpstr>PowerPoint Presentation</vt:lpstr>
      <vt:lpstr>PowerPoint Presentation</vt:lpstr>
      <vt:lpstr>PERENCANAAN  SARANA DAN FASILITAS</vt:lpstr>
      <vt:lpstr>LOKASI </vt:lpstr>
      <vt:lpstr>LOKASI</vt:lpstr>
      <vt:lpstr>LUAS AREAL</vt:lpstr>
      <vt:lpstr>LUAS AREAL</vt:lpstr>
      <vt:lpstr>RUANGAN KERJA</vt:lpstr>
      <vt:lpstr>PENTING DIPERHATIKAN</vt:lpstr>
      <vt:lpstr>TATA RUANG</vt:lpstr>
      <vt:lpstr>PERALATAN FILING</vt:lpstr>
      <vt:lpstr>KEBUTUHAN RAK</vt:lpstr>
      <vt:lpstr>PERHATIKAN</vt:lpstr>
      <vt:lpstr>PERALATAN KHUSUS</vt:lpstr>
      <vt:lpstr>FASILITAS UMUM</vt:lpstr>
      <vt:lpstr>FASILITAS UMUM</vt:lpstr>
      <vt:lpstr>TUGAS 2</vt:lpstr>
      <vt:lpstr>LATIHAN 1</vt:lpstr>
      <vt:lpstr>LATIHAN 2</vt:lpstr>
      <vt:lpstr>LATIHAN 3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Class</cp:lastModifiedBy>
  <cp:revision>293</cp:revision>
  <dcterms:created xsi:type="dcterms:W3CDTF">2010-08-24T06:47:44Z</dcterms:created>
  <dcterms:modified xsi:type="dcterms:W3CDTF">2018-08-29T05:14:01Z</dcterms:modified>
</cp:coreProperties>
</file>