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6" r:id="rId2"/>
    <p:sldId id="335" r:id="rId3"/>
    <p:sldId id="525" r:id="rId4"/>
    <p:sldId id="413" r:id="rId5"/>
    <p:sldId id="51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29/08/2018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0009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SISWATI/ Lily W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1524000"/>
            <a:ext cx="47244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4-5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Praktik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rak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(take home)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Rata-rata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pertumbuhan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volume RM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volume RM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5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mendatang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luas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penyimpanan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PENUGASAN DI KELAS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diberi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rumah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Soal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3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4 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3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18.400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18.690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18.200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19.000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19.980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0,7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?.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4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Group 29"/>
          <p:cNvGraphicFramePr>
            <a:graphicFrameLocks noGrp="1"/>
          </p:cNvGraphicFramePr>
          <p:nvPr/>
        </p:nvGraphicFramePr>
        <p:xfrm>
          <a:off x="304799" y="1935163"/>
          <a:ext cx="8458201" cy="1568451"/>
        </p:xfrm>
        <a:graphic>
          <a:graphicData uri="http://schemas.openxmlformats.org/drawingml/2006/table">
            <a:tbl>
              <a:tblPr/>
              <a:tblGrid>
                <a:gridCol w="1295401"/>
                <a:gridCol w="1143000"/>
                <a:gridCol w="1219200"/>
                <a:gridCol w="1119716"/>
                <a:gridCol w="1253067"/>
                <a:gridCol w="1253067"/>
                <a:gridCol w="117475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20.6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.800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21.280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1.90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21.4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21.890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Soal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Hitung berapa % </a:t>
            </a:r>
            <a:r>
              <a:rPr lang="pt-PT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rata-rata pertumbuhan RM </a:t>
            </a:r>
            <a:r>
              <a:rPr lang="pt-P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Hitung berapa volume RM untuk </a:t>
            </a:r>
            <a:r>
              <a:rPr lang="pt-PT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tahun 2017-2021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0,8 </a:t>
            </a:r>
            <a:r>
              <a:rPr lang="fi-FI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penyimpanan ?. Rencana rak yang akan dibeli terdiri dari 5 subrak </a:t>
            </a:r>
          </a:p>
          <a:p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dengan panjang 2,2 m dan lebar 0,4 m. </a:t>
            </a:r>
            <a:endParaRPr lang="fi-FI" sz="20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jika diperlukan penambahan ruangan </a:t>
            </a:r>
            <a:r>
              <a:rPr lang="id-I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0 %.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222</Words>
  <Application>Microsoft Office PowerPoint</Application>
  <PresentationFormat>On-screen Show (4:3)</PresentationFormat>
  <Paragraphs>78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KEMAMPUAN YANG DIHARAPKAN</vt:lpstr>
      <vt:lpstr>PENUGASAN DI KELAS</vt:lpstr>
      <vt:lpstr>TUGAS 3</vt:lpstr>
      <vt:lpstr>TUGAS 4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Class</cp:lastModifiedBy>
  <cp:revision>294</cp:revision>
  <dcterms:created xsi:type="dcterms:W3CDTF">2010-08-24T06:47:44Z</dcterms:created>
  <dcterms:modified xsi:type="dcterms:W3CDTF">2018-08-29T05:17:13Z</dcterms:modified>
</cp:coreProperties>
</file>