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524" r:id="rId3"/>
    <p:sldId id="335" r:id="rId4"/>
    <p:sldId id="518" r:id="rId5"/>
    <p:sldId id="519" r:id="rId6"/>
    <p:sldId id="520" r:id="rId7"/>
    <p:sldId id="521" r:id="rId8"/>
    <p:sldId id="522" r:id="rId9"/>
    <p:sldId id="52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29/08/2018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43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524000"/>
            <a:ext cx="47244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5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kelas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pertumbuhan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5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mendatang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PENUGASAN DI KELAS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terlampir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A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19.100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19.600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19.850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20.150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20.600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B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18.900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19.390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19.750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20.150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19.980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35 %.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C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17.450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17.900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18.130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18.800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18.600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19.460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D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16.400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16.690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17.890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19.109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E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16.690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17.970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35 %.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F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19.400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19.980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20.430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20.780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21.340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540</Words>
  <Application>Microsoft Office PowerPoint</Application>
  <PresentationFormat>On-screen Show (4:3)</PresentationFormat>
  <Paragraphs>182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KEMAMPUAN YANG DIHARAPKAN</vt:lpstr>
      <vt:lpstr>PENUGASAN DI KELAS</vt:lpstr>
      <vt:lpstr>TUGAS A</vt:lpstr>
      <vt:lpstr>TUGAS B</vt:lpstr>
      <vt:lpstr>TUGAS C</vt:lpstr>
      <vt:lpstr>TUGAS D</vt:lpstr>
      <vt:lpstr>TUGAS E</vt:lpstr>
      <vt:lpstr>TUGAS F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Class</cp:lastModifiedBy>
  <cp:revision>294</cp:revision>
  <dcterms:created xsi:type="dcterms:W3CDTF">2010-08-24T06:47:44Z</dcterms:created>
  <dcterms:modified xsi:type="dcterms:W3CDTF">2018-08-29T05:17:25Z</dcterms:modified>
</cp:coreProperties>
</file>