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53" r:id="rId2"/>
    <p:sldId id="554" r:id="rId3"/>
    <p:sldId id="335" r:id="rId4"/>
    <p:sldId id="555" r:id="rId5"/>
    <p:sldId id="556" r:id="rId6"/>
    <p:sldId id="557" r:id="rId7"/>
    <p:sldId id="558" r:id="rId8"/>
    <p:sldId id="559" r:id="rId9"/>
    <p:sldId id="56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BF2FCB-7984-4742-9161-16EB520D9C8E}" type="datetimeFigureOut">
              <a:rPr lang="id-ID"/>
              <a:pPr>
                <a:defRPr/>
              </a:pPr>
              <a:t>29/08/2018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52FE0F-1F01-44C9-8FB3-0A1339DA1E3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283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2FE0F-1F01-44C9-8FB3-0A1339DA1E35}" type="slidenum">
              <a:rPr lang="id-ID" smtClean="0"/>
              <a:pPr>
                <a:defRPr/>
              </a:pPr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4D04-C2AB-42A4-99DA-A1AC8F5C1B7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E6DC-1CF7-470F-AD44-9264A2367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EBED-5599-424C-B394-9F35EE5499D6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4AFC-14DB-4D5A-BB80-DA5221567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D0D7-AF7C-49A6-9103-4B4256388549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A47E-14EE-43BC-993A-51ECD9BAD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F6CD-0766-499B-A632-0E53E3D65048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91DE-6D91-417E-AAD5-296FB2409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63FB-3BA3-457D-AD60-6409B7C85123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B5F3-6F9C-4098-AA7E-0B80DF474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8902-6D88-4B1C-B304-6CE032F41736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C2A9-E9B2-44C2-94BD-EA7D4EC6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4E90-41B4-4429-A708-0B9B3B4D133E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98D3-ED51-4028-8686-319EDCBB0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2157-BD5A-4F44-9436-EEB4E3F6DBBA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8131-D08D-451B-8F06-0ED616C77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D2AA-1009-441A-B610-0CDFEECD4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EA1C-E715-4796-B22D-B3500347F994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32BE-D371-42F7-8213-808C50F80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2F83-A9AC-4579-8453-9AE24D747DC5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2249-EF8D-4EA8-AFD0-A922111E5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4BB05D-7667-46C9-BD55-8ED13BDDCC01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AAE9F20-E7A8-494A-97C1-27A46E940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/>
          <a:srcRect l="1051" r="800" b="504"/>
          <a:stretch>
            <a:fillRect/>
          </a:stretch>
        </p:blipFill>
        <p:spPr bwMode="auto">
          <a:xfrm>
            <a:off x="0" y="322262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935849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SISWATI/ Lily </a:t>
            </a:r>
            <a:r>
              <a:rPr lang="en-US" sz="1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Widjaja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PROGRAM STUDI  D3 REKAM MEDIS DAN INFORMASI KESEHATAN FAKULTAS ILMU-ILMU KESEHATAN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UNIVERSITS  ESA  UNGGUL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1524000"/>
            <a:ext cx="4724400" cy="2133600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PERTEMUAN 8</a:t>
            </a:r>
            <a:endParaRPr lang="en-US" sz="5100" b="1" dirty="0" smtClean="0">
              <a:solidFill>
                <a:schemeClr val="bg1"/>
              </a:solidFill>
            </a:endParaRPr>
          </a:p>
          <a:p>
            <a:pPr marL="609600" indent="-609600" algn="l">
              <a:buClrTx/>
              <a:buFontTx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Praktik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rancangan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ruangan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kerja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rekam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medis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informasi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kesehatan</a:t>
            </a:r>
            <a:endParaRPr lang="en-US" sz="3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720DA-0AB7-4C5B-90D8-7C4849146805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3E6DC-1CF7-470F-AD44-9264A23674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91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KEMAMPUAN YANG DIHARAPKAN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UMUM: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Mahasiswa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mampu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mendisain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ruang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kerja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pelayanan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rekam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medis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mendisain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ruangan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kerja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</a:t>
            </a:r>
          </a:p>
          <a:p>
            <a:pPr>
              <a:buNone/>
            </a:pP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KHUSUS</a:t>
            </a: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MEMAHAMI: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Alur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kegiatan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pelayanan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Tata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letak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ruangan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kerja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Praktik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disain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ruangan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kerja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971550" lvl="1" indent="-514350"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E60B3-FB1E-4AB4-BDC2-F528DB5E117D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2514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MAHASISWA PRESENTASI HASIL DISKUSI RANCANGAN RUANGAN KERJA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E60B3-FB1E-4AB4-BDC2-F528DB5E117D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AutoShape 2" descr="Hasil gambar untuk ruang rekam medis"/>
          <p:cNvSpPr>
            <a:spLocks noChangeAspect="1" noChangeArrowheads="1"/>
          </p:cNvSpPr>
          <p:nvPr/>
        </p:nvSpPr>
        <p:spPr bwMode="auto">
          <a:xfrm>
            <a:off x="155575" y="-1608138"/>
            <a:ext cx="53149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asil gambar untuk ruang rekam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5651"/>
            <a:ext cx="7848600" cy="49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2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 descr="Hasil gambar untuk ruang rekam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3" y="685800"/>
            <a:ext cx="84014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5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729"/>
            <a:ext cx="8184698" cy="41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0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5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8" y="1066800"/>
            <a:ext cx="840142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2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 descr="Hasil gambar untuk ruang rekam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3999"/>
            <a:ext cx="6629400" cy="42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0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62</Words>
  <Application>Microsoft Office PowerPoint</Application>
  <PresentationFormat>On-screen Show (4:3)</PresentationFormat>
  <Paragraphs>35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KEMAMPUAN YANG DIHARAPKAN</vt:lpstr>
      <vt:lpstr>MAHASISWA PRESENTASI HASIL DISKUSI RANCANGAN RUANGAN KERJA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Class</cp:lastModifiedBy>
  <cp:revision>299</cp:revision>
  <dcterms:created xsi:type="dcterms:W3CDTF">2010-08-24T06:47:44Z</dcterms:created>
  <dcterms:modified xsi:type="dcterms:W3CDTF">2018-08-29T05:26:55Z</dcterms:modified>
</cp:coreProperties>
</file>