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553" r:id="rId2"/>
    <p:sldId id="554" r:id="rId3"/>
    <p:sldId id="335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1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1BF2FCB-7984-4742-9161-16EB520D9C8E}" type="datetimeFigureOut">
              <a:rPr lang="id-ID"/>
              <a:pPr>
                <a:defRPr/>
              </a:pPr>
              <a:t>20/11/2017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E52FE0F-1F01-44C9-8FB3-0A1339DA1E3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52FE0F-1F01-44C9-8FB3-0A1339DA1E35}" type="slidenum">
              <a:rPr lang="id-ID" smtClean="0"/>
              <a:pPr>
                <a:defRPr/>
              </a:pPr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E4D04-C2AB-42A4-99DA-A1AC8F5C1B7F}" type="datetime1">
              <a:rPr lang="en-US" smtClean="0"/>
              <a:pPr>
                <a:defRPr/>
              </a:pPr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3E6DC-1CF7-470F-AD44-9264A2367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8EBED-5599-424C-B394-9F35EE5499D6}" type="datetime1">
              <a:rPr lang="en-US" smtClean="0"/>
              <a:pPr>
                <a:defRPr/>
              </a:pPr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C4AFC-14DB-4D5A-BB80-DA52215672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2D0D7-AF7C-49A6-9103-4B4256388549}" type="datetime1">
              <a:rPr lang="en-US" smtClean="0"/>
              <a:pPr>
                <a:defRPr/>
              </a:pPr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8A47E-14EE-43BC-993A-51ECD9BADE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4F6CD-0766-499B-A632-0E53E3D65048}" type="datetime1">
              <a:rPr lang="en-US" smtClean="0"/>
              <a:pPr>
                <a:defRPr/>
              </a:pPr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E91DE-6D91-417E-AAD5-296FB2409A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563FB-3BA3-457D-AD60-6409B7C85123}" type="datetime1">
              <a:rPr lang="en-US" smtClean="0"/>
              <a:pPr>
                <a:defRPr/>
              </a:pPr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AB5F3-6F9C-4098-AA7E-0B80DF4740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88902-6D88-4B1C-B304-6CE032F41736}" type="datetime1">
              <a:rPr lang="en-US" smtClean="0"/>
              <a:pPr>
                <a:defRPr/>
              </a:pPr>
              <a:t>11/20/2017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5C2A9-E9B2-44C2-94BD-EA7D4EC64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F4E90-41B4-4429-A708-0B9B3B4D133E}" type="datetime1">
              <a:rPr lang="en-US" smtClean="0"/>
              <a:pPr>
                <a:defRPr/>
              </a:pPr>
              <a:t>11/20/2017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A98D3-ED51-4028-8686-319EDCBB03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42157-BD5A-4F44-9436-EEB4E3F6DBBA}" type="datetime1">
              <a:rPr lang="en-US" smtClean="0"/>
              <a:pPr>
                <a:defRPr/>
              </a:pPr>
              <a:t>11/20/2017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A8131-D08D-451B-8F06-0ED616C77E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759C8-953A-4C21-B1B7-93D9F517A33F}" type="datetime1">
              <a:rPr lang="en-US" smtClean="0"/>
              <a:pPr>
                <a:defRPr/>
              </a:pPr>
              <a:t>11/20/2017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CD2AA-1009-441A-B610-0CDFEECD49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AEA1C-E715-4796-B22D-B3500347F994}" type="datetime1">
              <a:rPr lang="en-US" smtClean="0"/>
              <a:pPr>
                <a:defRPr/>
              </a:pPr>
              <a:t>11/20/2017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F32BE-D371-42F7-8213-808C50F804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62F83-A9AC-4579-8453-9AE24D747DC5}" type="datetime1">
              <a:rPr lang="en-US" smtClean="0"/>
              <a:pPr>
                <a:defRPr/>
              </a:pPr>
              <a:t>11/20/2017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82249-EF8D-4EA8-AFD0-A922111E56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34BB05D-7667-46C9-BD55-8ED13BDDCC01}" type="datetime1">
              <a:rPr lang="en-US" smtClean="0"/>
              <a:pPr>
                <a:defRPr/>
              </a:pPr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DAAE9F20-E7A8-494A-97C1-27A46E940B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3" cstate="print"/>
          <a:srcRect l="1051" r="800" b="504"/>
          <a:stretch>
            <a:fillRect/>
          </a:stretch>
        </p:blipFill>
        <p:spPr bwMode="auto">
          <a:xfrm>
            <a:off x="0" y="322262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935849"/>
            <a:ext cx="5638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SISWATI</a:t>
            </a:r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PROGRAM STUDI  D3 REKAM MEDIS DAN INFORMASI KESEHATAN FAKULTAS ILMU-ILMU KESEHATAN 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UNIVERSITS  ESA  UNGGUL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33800" y="1524000"/>
            <a:ext cx="4724400" cy="2133600"/>
          </a:xfrm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PERTEMUAN 8</a:t>
            </a:r>
            <a:endParaRPr lang="en-US" sz="5100" b="1" dirty="0" smtClean="0">
              <a:solidFill>
                <a:schemeClr val="bg1"/>
              </a:solidFill>
            </a:endParaRPr>
          </a:p>
          <a:p>
            <a:pPr marL="609600" indent="-609600" algn="l">
              <a:buClrTx/>
              <a:buFontTx/>
              <a:buAutoNum type="arabicPeriod"/>
            </a:pP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Praktik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rancangan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ruangan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kerja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rekam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medis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informasi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kesehatan</a:t>
            </a:r>
            <a:endParaRPr lang="en-US" sz="36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D720DA-0AB7-4C5B-90D8-7C4849146805}" type="datetime1">
              <a:rPr lang="en-US" smtClean="0"/>
              <a:pPr>
                <a:defRPr/>
              </a:pPr>
              <a:t>11/20/2017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F3E6DC-1CF7-470F-AD44-9264A23674B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KEMAMPUAN YANG DIHARAPKAN</a:t>
            </a:r>
            <a:endParaRPr lang="en-US" sz="36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602163"/>
          </a:xfrm>
        </p:spPr>
        <p:txBody>
          <a:bodyPr/>
          <a:lstStyle/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UMUM:</a:t>
            </a:r>
          </a:p>
          <a:p>
            <a:pPr>
              <a:buNone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Mahasiswa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mampu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mendisain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ruang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pelayanan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rekam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medis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mendisain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ruangan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  </a:t>
            </a:r>
          </a:p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KHUSUS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MEMAHAMI: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Alur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kegiatan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pelayanan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Tata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letak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ruangan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kerja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Praktik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disain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ruangan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marL="971550" lvl="1" indent="-514350"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11/20/2017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25146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MAHASISWA PRESENTASI </a:t>
            </a: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HASIL DISKUSI RANCANGAN RUANGAN KERJA</a:t>
            </a:r>
            <a:endParaRPr lang="en-US" sz="36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11/20/2017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1644</TotalTime>
  <Words>47</Words>
  <Application>Microsoft Office PowerPoint</Application>
  <PresentationFormat>On-screen Show (4:3)</PresentationFormat>
  <Paragraphs>23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KEMAMPUAN YANG DIHARAPKAN</vt:lpstr>
      <vt:lpstr>MAHASISWA PRESENTASI HASIL DISKUSI RANCANGAN RUANGAN KERJA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Siswati</cp:lastModifiedBy>
  <cp:revision>298</cp:revision>
  <dcterms:created xsi:type="dcterms:W3CDTF">2010-08-24T06:47:44Z</dcterms:created>
  <dcterms:modified xsi:type="dcterms:W3CDTF">2017-11-19T23:22:29Z</dcterms:modified>
</cp:coreProperties>
</file>