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4" r:id="rId12"/>
    <p:sldId id="375" r:id="rId13"/>
    <p:sldId id="376" r:id="rId14"/>
    <p:sldId id="37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C4177A-8126-4D60-BE51-CBD228F4096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C901D7-0265-46AB-9D3B-FCE16643271B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1. </a:t>
          </a:r>
          <a:r>
            <a:rPr lang="en-US" sz="1000" dirty="0" err="1" smtClean="0"/>
            <a:t>Strategi</a:t>
          </a:r>
          <a:r>
            <a:rPr lang="en-US" sz="1000" dirty="0" smtClean="0"/>
            <a:t> </a:t>
          </a:r>
          <a:r>
            <a:rPr lang="en-US" sz="1000" dirty="0" err="1" smtClean="0"/>
            <a:t>misi</a:t>
          </a:r>
          <a:r>
            <a:rPr lang="en-US" sz="1000" dirty="0" smtClean="0"/>
            <a:t> </a:t>
          </a:r>
          <a:r>
            <a:rPr lang="en-US" sz="1000" dirty="0" err="1" smtClean="0"/>
            <a:t>dan</a:t>
          </a:r>
          <a:r>
            <a:rPr lang="en-US" sz="1000" dirty="0" smtClean="0"/>
            <a:t> </a:t>
          </a:r>
          <a:r>
            <a:rPr lang="en-US" sz="1000" dirty="0" err="1" smtClean="0"/>
            <a:t>tujuan</a:t>
          </a:r>
          <a:endParaRPr lang="en-US" sz="1000" dirty="0"/>
        </a:p>
      </dgm:t>
    </dgm:pt>
    <dgm:pt modelId="{4D164F92-375F-475C-990F-BE5BC1B832DB}" type="parTrans" cxnId="{4D17C24A-0FCB-484A-8993-1AB53E4E1A19}">
      <dgm:prSet/>
      <dgm:spPr/>
      <dgm:t>
        <a:bodyPr/>
        <a:lstStyle/>
        <a:p>
          <a:endParaRPr lang="en-US"/>
        </a:p>
      </dgm:t>
    </dgm:pt>
    <dgm:pt modelId="{02AD4761-F900-4146-BCDB-59A776014F45}" type="sibTrans" cxnId="{4D17C24A-0FCB-484A-8993-1AB53E4E1A19}">
      <dgm:prSet/>
      <dgm:spPr/>
      <dgm:t>
        <a:bodyPr/>
        <a:lstStyle/>
        <a:p>
          <a:endParaRPr lang="en-US"/>
        </a:p>
      </dgm:t>
    </dgm:pt>
    <dgm:pt modelId="{58F0ED0E-EAFE-4D61-BEDD-0F150493A1A2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Penentuan</a:t>
          </a:r>
          <a:r>
            <a:rPr lang="en-US" dirty="0" smtClean="0"/>
            <a:t> Program</a:t>
          </a:r>
          <a:endParaRPr lang="en-US" dirty="0"/>
        </a:p>
      </dgm:t>
    </dgm:pt>
    <dgm:pt modelId="{901E2CFE-571E-481C-B357-1EA5788C7DDE}" type="parTrans" cxnId="{87260903-4D79-499D-8110-5BBA20F66F07}">
      <dgm:prSet/>
      <dgm:spPr/>
      <dgm:t>
        <a:bodyPr/>
        <a:lstStyle/>
        <a:p>
          <a:endParaRPr lang="en-US"/>
        </a:p>
      </dgm:t>
    </dgm:pt>
    <dgm:pt modelId="{AF4A7A99-FEE9-4685-8408-1D8303489281}" type="sibTrans" cxnId="{87260903-4D79-499D-8110-5BBA20F66F07}">
      <dgm:prSet/>
      <dgm:spPr/>
      <dgm:t>
        <a:bodyPr/>
        <a:lstStyle/>
        <a:p>
          <a:endParaRPr lang="en-US"/>
        </a:p>
      </dgm:t>
    </dgm:pt>
    <dgm:pt modelId="{4431AA8B-2F10-409D-AF0B-43AFB95C4DB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4. Data ,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aturan</a:t>
          </a:r>
          <a:endParaRPr lang="en-US" dirty="0"/>
        </a:p>
      </dgm:t>
    </dgm:pt>
    <dgm:pt modelId="{FEB6CC31-E44E-4C0E-A9FB-41C5EC156E5E}" type="parTrans" cxnId="{9585EF84-8967-481C-8056-73A6EEDA9CE7}">
      <dgm:prSet/>
      <dgm:spPr/>
      <dgm:t>
        <a:bodyPr/>
        <a:lstStyle/>
        <a:p>
          <a:endParaRPr lang="en-US"/>
        </a:p>
      </dgm:t>
    </dgm:pt>
    <dgm:pt modelId="{967FA903-AB76-497E-9731-7DF97BF0B14F}" type="sibTrans" cxnId="{9585EF84-8967-481C-8056-73A6EEDA9CE7}">
      <dgm:prSet/>
      <dgm:spPr/>
      <dgm:t>
        <a:bodyPr/>
        <a:lstStyle/>
        <a:p>
          <a:endParaRPr lang="en-US"/>
        </a:p>
      </dgm:t>
    </dgm:pt>
    <dgm:pt modelId="{3619470C-3659-436A-8736-A33DDB320920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5. </a:t>
          </a:r>
          <a:r>
            <a:rPr lang="en-US" dirty="0" err="1" smtClean="0"/>
            <a:t>Kegiatan</a:t>
          </a:r>
          <a:endParaRPr lang="en-US" dirty="0"/>
        </a:p>
      </dgm:t>
    </dgm:pt>
    <dgm:pt modelId="{79C6EA2E-AD09-4EA2-8096-09846287FC90}" type="parTrans" cxnId="{E9D1A644-D15F-403C-89A8-0F6EDD1FAA30}">
      <dgm:prSet/>
      <dgm:spPr/>
      <dgm:t>
        <a:bodyPr/>
        <a:lstStyle/>
        <a:p>
          <a:endParaRPr lang="en-US"/>
        </a:p>
      </dgm:t>
    </dgm:pt>
    <dgm:pt modelId="{9C2D9257-757D-40B8-89FD-67204B87326A}" type="sibTrans" cxnId="{E9D1A644-D15F-403C-89A8-0F6EDD1FAA30}">
      <dgm:prSet/>
      <dgm:spPr/>
      <dgm:t>
        <a:bodyPr/>
        <a:lstStyle/>
        <a:p>
          <a:endParaRPr lang="en-US"/>
        </a:p>
      </dgm:t>
    </dgm:pt>
    <dgm:pt modelId="{579F7BE4-69C2-482B-8323-6D1B296064FC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6. </a:t>
          </a:r>
          <a:r>
            <a:rPr lang="en-US" dirty="0" err="1" smtClean="0"/>
            <a:t>Anggaran</a:t>
          </a:r>
          <a:r>
            <a:rPr lang="en-US" dirty="0" smtClean="0"/>
            <a:t> Program</a:t>
          </a:r>
          <a:endParaRPr lang="en-US" dirty="0"/>
        </a:p>
      </dgm:t>
    </dgm:pt>
    <dgm:pt modelId="{453C6683-B54E-4BFC-86B6-062EE877974B}" type="parTrans" cxnId="{DFE870E3-6A35-4409-9F97-A3F6F93ADE0E}">
      <dgm:prSet/>
      <dgm:spPr/>
      <dgm:t>
        <a:bodyPr/>
        <a:lstStyle/>
        <a:p>
          <a:endParaRPr lang="en-US"/>
        </a:p>
      </dgm:t>
    </dgm:pt>
    <dgm:pt modelId="{53ED93F4-9242-4741-9998-F29C062A3CED}" type="sibTrans" cxnId="{DFE870E3-6A35-4409-9F97-A3F6F93ADE0E}">
      <dgm:prSet/>
      <dgm:spPr/>
      <dgm:t>
        <a:bodyPr/>
        <a:lstStyle/>
        <a:p>
          <a:endParaRPr lang="en-US"/>
        </a:p>
      </dgm:t>
    </dgm:pt>
    <dgm:pt modelId="{9CEA6021-F3E7-4395-971A-61A0D776FC0B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Alokasi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Daya</a:t>
          </a:r>
          <a:endParaRPr lang="en-US" dirty="0"/>
        </a:p>
      </dgm:t>
    </dgm:pt>
    <dgm:pt modelId="{52443625-AF75-43E6-952A-9DB38A5579DB}" type="parTrans" cxnId="{DDA7DF47-C9B1-44D9-B2ED-F7CF30D613CB}">
      <dgm:prSet/>
      <dgm:spPr/>
      <dgm:t>
        <a:bodyPr/>
        <a:lstStyle/>
        <a:p>
          <a:endParaRPr lang="en-US"/>
        </a:p>
      </dgm:t>
    </dgm:pt>
    <dgm:pt modelId="{9EC795F7-FAE4-40BB-B382-E40FE9A41D8E}" type="sibTrans" cxnId="{DDA7DF47-C9B1-44D9-B2ED-F7CF30D613CB}">
      <dgm:prSet/>
      <dgm:spPr/>
      <dgm:t>
        <a:bodyPr/>
        <a:lstStyle/>
        <a:p>
          <a:endParaRPr lang="en-US"/>
        </a:p>
      </dgm:t>
    </dgm:pt>
    <dgm:pt modelId="{ABD52FB3-76B9-43CB-8180-61E8E0D1C893}" type="pres">
      <dgm:prSet presAssocID="{5EC4177A-8126-4D60-BE51-CBD228F409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C8CE3A-AB9B-40CA-9A07-D85E9F56DAF7}" type="pres">
      <dgm:prSet presAssocID="{39C901D7-0265-46AB-9D3B-FCE16643271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D5FE7-8278-4AFD-904E-B3F4D9E011CA}" type="pres">
      <dgm:prSet presAssocID="{02AD4761-F900-4146-BCDB-59A776014F45}" presName="sibTrans" presStyleLbl="sibTrans2D1" presStyleIdx="0" presStyleCnt="6"/>
      <dgm:spPr/>
      <dgm:t>
        <a:bodyPr/>
        <a:lstStyle/>
        <a:p>
          <a:endParaRPr lang="en-US"/>
        </a:p>
      </dgm:t>
    </dgm:pt>
    <dgm:pt modelId="{F48E18F8-814E-4936-BD16-01B3FEB58BE3}" type="pres">
      <dgm:prSet presAssocID="{02AD4761-F900-4146-BCDB-59A776014F45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A84B5CE-1058-48AA-A170-117DB6C98DC3}" type="pres">
      <dgm:prSet presAssocID="{58F0ED0E-EAFE-4D61-BEDD-0F150493A1A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36A65-8A5A-4188-83F7-F6AEB485BCB0}" type="pres">
      <dgm:prSet presAssocID="{AF4A7A99-FEE9-4685-8408-1D8303489281}" presName="sibTrans" presStyleLbl="sibTrans2D1" presStyleIdx="1" presStyleCnt="6"/>
      <dgm:spPr/>
      <dgm:t>
        <a:bodyPr/>
        <a:lstStyle/>
        <a:p>
          <a:endParaRPr lang="en-US"/>
        </a:p>
      </dgm:t>
    </dgm:pt>
    <dgm:pt modelId="{4728C8C0-09C0-40CB-A2E5-3D8885CE156C}" type="pres">
      <dgm:prSet presAssocID="{AF4A7A99-FEE9-4685-8408-1D8303489281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B1F305D0-BA3A-4186-9EE0-E10F4B832D49}" type="pres">
      <dgm:prSet presAssocID="{9CEA6021-F3E7-4395-971A-61A0D776FC0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847CB-D9DA-4CB2-BDD6-80EF661ADCDB}" type="pres">
      <dgm:prSet presAssocID="{9EC795F7-FAE4-40BB-B382-E40FE9A41D8E}" presName="sibTrans" presStyleLbl="sibTrans2D1" presStyleIdx="2" presStyleCnt="6"/>
      <dgm:spPr/>
      <dgm:t>
        <a:bodyPr/>
        <a:lstStyle/>
        <a:p>
          <a:endParaRPr lang="en-US"/>
        </a:p>
      </dgm:t>
    </dgm:pt>
    <dgm:pt modelId="{A21641E6-F168-478D-91BF-4D9F455FB38C}" type="pres">
      <dgm:prSet presAssocID="{9EC795F7-FAE4-40BB-B382-E40FE9A41D8E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7A998FAB-F5AB-4EEF-ACC4-46425AB032D9}" type="pres">
      <dgm:prSet presAssocID="{4431AA8B-2F10-409D-AF0B-43AFB95C4DB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2F159-CE89-4915-AE5D-F46DF057C2DD}" type="pres">
      <dgm:prSet presAssocID="{967FA903-AB76-497E-9731-7DF97BF0B14F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5270938-73B8-48E8-BEB7-6860840A8A60}" type="pres">
      <dgm:prSet presAssocID="{967FA903-AB76-497E-9731-7DF97BF0B14F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4F455EC-219F-44E9-AC71-536168C45D5F}" type="pres">
      <dgm:prSet presAssocID="{3619470C-3659-436A-8736-A33DDB32092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9CDAB-376F-47BD-A1CE-1E5E78C837F9}" type="pres">
      <dgm:prSet presAssocID="{9C2D9257-757D-40B8-89FD-67204B87326A}" presName="sibTrans" presStyleLbl="sibTrans2D1" presStyleIdx="4" presStyleCnt="6"/>
      <dgm:spPr/>
      <dgm:t>
        <a:bodyPr/>
        <a:lstStyle/>
        <a:p>
          <a:endParaRPr lang="en-US"/>
        </a:p>
      </dgm:t>
    </dgm:pt>
    <dgm:pt modelId="{FCC3B041-8D94-4F33-B626-98B53AB86B3B}" type="pres">
      <dgm:prSet presAssocID="{9C2D9257-757D-40B8-89FD-67204B87326A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DBA0CD6C-6BB9-4E98-B096-D3729FB180EA}" type="pres">
      <dgm:prSet presAssocID="{579F7BE4-69C2-482B-8323-6D1B296064F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3A8F7-52F3-4144-BCC2-ECE1BDC2600C}" type="pres">
      <dgm:prSet presAssocID="{53ED93F4-9242-4741-9998-F29C062A3CED}" presName="sibTrans" presStyleLbl="sibTrans2D1" presStyleIdx="5" presStyleCnt="6"/>
      <dgm:spPr/>
      <dgm:t>
        <a:bodyPr/>
        <a:lstStyle/>
        <a:p>
          <a:endParaRPr lang="en-US"/>
        </a:p>
      </dgm:t>
    </dgm:pt>
    <dgm:pt modelId="{D500806A-2B99-4C3F-8067-EE6489EDC8DF}" type="pres">
      <dgm:prSet presAssocID="{53ED93F4-9242-4741-9998-F29C062A3CED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87260903-4D79-499D-8110-5BBA20F66F07}" srcId="{5EC4177A-8126-4D60-BE51-CBD228F4096A}" destId="{58F0ED0E-EAFE-4D61-BEDD-0F150493A1A2}" srcOrd="1" destOrd="0" parTransId="{901E2CFE-571E-481C-B357-1EA5788C7DDE}" sibTransId="{AF4A7A99-FEE9-4685-8408-1D8303489281}"/>
    <dgm:cxn modelId="{DFE870E3-6A35-4409-9F97-A3F6F93ADE0E}" srcId="{5EC4177A-8126-4D60-BE51-CBD228F4096A}" destId="{579F7BE4-69C2-482B-8323-6D1B296064FC}" srcOrd="5" destOrd="0" parTransId="{453C6683-B54E-4BFC-86B6-062EE877974B}" sibTransId="{53ED93F4-9242-4741-9998-F29C062A3CED}"/>
    <dgm:cxn modelId="{B00DEC4A-0C0D-42DF-B4E1-D16C05520962}" type="presOf" srcId="{02AD4761-F900-4146-BCDB-59A776014F45}" destId="{798D5FE7-8278-4AFD-904E-B3F4D9E011CA}" srcOrd="0" destOrd="0" presId="urn:microsoft.com/office/officeart/2005/8/layout/cycle2"/>
    <dgm:cxn modelId="{EB1DEB0B-ADBA-43A7-BAFD-616BF8B04420}" type="presOf" srcId="{9C2D9257-757D-40B8-89FD-67204B87326A}" destId="{9C09CDAB-376F-47BD-A1CE-1E5E78C837F9}" srcOrd="0" destOrd="0" presId="urn:microsoft.com/office/officeart/2005/8/layout/cycle2"/>
    <dgm:cxn modelId="{3656744B-C055-40EF-AFB6-AC5746073FA5}" type="presOf" srcId="{9CEA6021-F3E7-4395-971A-61A0D776FC0B}" destId="{B1F305D0-BA3A-4186-9EE0-E10F4B832D49}" srcOrd="0" destOrd="0" presId="urn:microsoft.com/office/officeart/2005/8/layout/cycle2"/>
    <dgm:cxn modelId="{2E4D5A29-F4D5-44C4-8052-0E9BAC994037}" type="presOf" srcId="{967FA903-AB76-497E-9731-7DF97BF0B14F}" destId="{A5270938-73B8-48E8-BEB7-6860840A8A60}" srcOrd="1" destOrd="0" presId="urn:microsoft.com/office/officeart/2005/8/layout/cycle2"/>
    <dgm:cxn modelId="{CF8C65EF-5B4C-4B78-8741-C085EB78A28B}" type="presOf" srcId="{4431AA8B-2F10-409D-AF0B-43AFB95C4DB0}" destId="{7A998FAB-F5AB-4EEF-ACC4-46425AB032D9}" srcOrd="0" destOrd="0" presId="urn:microsoft.com/office/officeart/2005/8/layout/cycle2"/>
    <dgm:cxn modelId="{FFD31966-8E9B-4F95-B26D-3D68667AAF85}" type="presOf" srcId="{3619470C-3659-436A-8736-A33DDB320920}" destId="{34F455EC-219F-44E9-AC71-536168C45D5F}" srcOrd="0" destOrd="0" presId="urn:microsoft.com/office/officeart/2005/8/layout/cycle2"/>
    <dgm:cxn modelId="{817C63C3-96CD-41E9-AC76-BA967D02CDA0}" type="presOf" srcId="{9EC795F7-FAE4-40BB-B382-E40FE9A41D8E}" destId="{09E847CB-D9DA-4CB2-BDD6-80EF661ADCDB}" srcOrd="0" destOrd="0" presId="urn:microsoft.com/office/officeart/2005/8/layout/cycle2"/>
    <dgm:cxn modelId="{4D17C24A-0FCB-484A-8993-1AB53E4E1A19}" srcId="{5EC4177A-8126-4D60-BE51-CBD228F4096A}" destId="{39C901D7-0265-46AB-9D3B-FCE16643271B}" srcOrd="0" destOrd="0" parTransId="{4D164F92-375F-475C-990F-BE5BC1B832DB}" sibTransId="{02AD4761-F900-4146-BCDB-59A776014F45}"/>
    <dgm:cxn modelId="{C41935DF-43D1-486F-9944-3C29F23824DA}" type="presOf" srcId="{53ED93F4-9242-4741-9998-F29C062A3CED}" destId="{D023A8F7-52F3-4144-BCC2-ECE1BDC2600C}" srcOrd="0" destOrd="0" presId="urn:microsoft.com/office/officeart/2005/8/layout/cycle2"/>
    <dgm:cxn modelId="{9585EF84-8967-481C-8056-73A6EEDA9CE7}" srcId="{5EC4177A-8126-4D60-BE51-CBD228F4096A}" destId="{4431AA8B-2F10-409D-AF0B-43AFB95C4DB0}" srcOrd="3" destOrd="0" parTransId="{FEB6CC31-E44E-4C0E-A9FB-41C5EC156E5E}" sibTransId="{967FA903-AB76-497E-9731-7DF97BF0B14F}"/>
    <dgm:cxn modelId="{61CCABC9-CB6C-49D6-8CB4-3C22CD472864}" type="presOf" srcId="{AF4A7A99-FEE9-4685-8408-1D8303489281}" destId="{4728C8C0-09C0-40CB-A2E5-3D8885CE156C}" srcOrd="1" destOrd="0" presId="urn:microsoft.com/office/officeart/2005/8/layout/cycle2"/>
    <dgm:cxn modelId="{F5F144D7-7E6F-46D3-8E7B-F6DE411D5057}" type="presOf" srcId="{58F0ED0E-EAFE-4D61-BEDD-0F150493A1A2}" destId="{5A84B5CE-1058-48AA-A170-117DB6C98DC3}" srcOrd="0" destOrd="0" presId="urn:microsoft.com/office/officeart/2005/8/layout/cycle2"/>
    <dgm:cxn modelId="{DDA7DF47-C9B1-44D9-B2ED-F7CF30D613CB}" srcId="{5EC4177A-8126-4D60-BE51-CBD228F4096A}" destId="{9CEA6021-F3E7-4395-971A-61A0D776FC0B}" srcOrd="2" destOrd="0" parTransId="{52443625-AF75-43E6-952A-9DB38A5579DB}" sibTransId="{9EC795F7-FAE4-40BB-B382-E40FE9A41D8E}"/>
    <dgm:cxn modelId="{D8FA1574-8338-494E-BE0B-DE065351B679}" type="presOf" srcId="{02AD4761-F900-4146-BCDB-59A776014F45}" destId="{F48E18F8-814E-4936-BD16-01B3FEB58BE3}" srcOrd="1" destOrd="0" presId="urn:microsoft.com/office/officeart/2005/8/layout/cycle2"/>
    <dgm:cxn modelId="{AB390646-04E1-40B5-A8D5-80F7EF27C2EA}" type="presOf" srcId="{5EC4177A-8126-4D60-BE51-CBD228F4096A}" destId="{ABD52FB3-76B9-43CB-8180-61E8E0D1C893}" srcOrd="0" destOrd="0" presId="urn:microsoft.com/office/officeart/2005/8/layout/cycle2"/>
    <dgm:cxn modelId="{4EF9F84C-250C-41DD-8563-A76CD6002724}" type="presOf" srcId="{967FA903-AB76-497E-9731-7DF97BF0B14F}" destId="{3772F159-CE89-4915-AE5D-F46DF057C2DD}" srcOrd="0" destOrd="0" presId="urn:microsoft.com/office/officeart/2005/8/layout/cycle2"/>
    <dgm:cxn modelId="{AEE000BE-0F39-4DD2-A365-B08D2FC4A7BE}" type="presOf" srcId="{579F7BE4-69C2-482B-8323-6D1B296064FC}" destId="{DBA0CD6C-6BB9-4E98-B096-D3729FB180EA}" srcOrd="0" destOrd="0" presId="urn:microsoft.com/office/officeart/2005/8/layout/cycle2"/>
    <dgm:cxn modelId="{A37323B3-BD19-402A-92A4-282CCA6A8319}" type="presOf" srcId="{9EC795F7-FAE4-40BB-B382-E40FE9A41D8E}" destId="{A21641E6-F168-478D-91BF-4D9F455FB38C}" srcOrd="1" destOrd="0" presId="urn:microsoft.com/office/officeart/2005/8/layout/cycle2"/>
    <dgm:cxn modelId="{154E40C4-80E7-4A30-9118-611ACAABB0E9}" type="presOf" srcId="{39C901D7-0265-46AB-9D3B-FCE16643271B}" destId="{05C8CE3A-AB9B-40CA-9A07-D85E9F56DAF7}" srcOrd="0" destOrd="0" presId="urn:microsoft.com/office/officeart/2005/8/layout/cycle2"/>
    <dgm:cxn modelId="{A5A5889B-1548-4BD7-8D9B-B41D8ADE3CC0}" type="presOf" srcId="{53ED93F4-9242-4741-9998-F29C062A3CED}" destId="{D500806A-2B99-4C3F-8067-EE6489EDC8DF}" srcOrd="1" destOrd="0" presId="urn:microsoft.com/office/officeart/2005/8/layout/cycle2"/>
    <dgm:cxn modelId="{E9D1A644-D15F-403C-89A8-0F6EDD1FAA30}" srcId="{5EC4177A-8126-4D60-BE51-CBD228F4096A}" destId="{3619470C-3659-436A-8736-A33DDB320920}" srcOrd="4" destOrd="0" parTransId="{79C6EA2E-AD09-4EA2-8096-09846287FC90}" sibTransId="{9C2D9257-757D-40B8-89FD-67204B87326A}"/>
    <dgm:cxn modelId="{01BC3128-FCB4-48FE-AC8F-E174CAE265AB}" type="presOf" srcId="{9C2D9257-757D-40B8-89FD-67204B87326A}" destId="{FCC3B041-8D94-4F33-B626-98B53AB86B3B}" srcOrd="1" destOrd="0" presId="urn:microsoft.com/office/officeart/2005/8/layout/cycle2"/>
    <dgm:cxn modelId="{14039BF1-D613-4AAB-9750-2A52D9867C43}" type="presOf" srcId="{AF4A7A99-FEE9-4685-8408-1D8303489281}" destId="{51836A65-8A5A-4188-83F7-F6AEB485BCB0}" srcOrd="0" destOrd="0" presId="urn:microsoft.com/office/officeart/2005/8/layout/cycle2"/>
    <dgm:cxn modelId="{8046F3EB-470D-43FD-9A87-886A05696E59}" type="presParOf" srcId="{ABD52FB3-76B9-43CB-8180-61E8E0D1C893}" destId="{05C8CE3A-AB9B-40CA-9A07-D85E9F56DAF7}" srcOrd="0" destOrd="0" presId="urn:microsoft.com/office/officeart/2005/8/layout/cycle2"/>
    <dgm:cxn modelId="{5EDCBDBB-BF76-49A3-AD27-D180A4C5C09E}" type="presParOf" srcId="{ABD52FB3-76B9-43CB-8180-61E8E0D1C893}" destId="{798D5FE7-8278-4AFD-904E-B3F4D9E011CA}" srcOrd="1" destOrd="0" presId="urn:microsoft.com/office/officeart/2005/8/layout/cycle2"/>
    <dgm:cxn modelId="{4EB9F0E5-239F-4E3C-AE1C-6B51ED23D1D6}" type="presParOf" srcId="{798D5FE7-8278-4AFD-904E-B3F4D9E011CA}" destId="{F48E18F8-814E-4936-BD16-01B3FEB58BE3}" srcOrd="0" destOrd="0" presId="urn:microsoft.com/office/officeart/2005/8/layout/cycle2"/>
    <dgm:cxn modelId="{22C846CA-B32B-4BC9-A51E-FA4589B34064}" type="presParOf" srcId="{ABD52FB3-76B9-43CB-8180-61E8E0D1C893}" destId="{5A84B5CE-1058-48AA-A170-117DB6C98DC3}" srcOrd="2" destOrd="0" presId="urn:microsoft.com/office/officeart/2005/8/layout/cycle2"/>
    <dgm:cxn modelId="{19D2A3BB-BEA8-4F0B-AD7F-13A04DB6B2B2}" type="presParOf" srcId="{ABD52FB3-76B9-43CB-8180-61E8E0D1C893}" destId="{51836A65-8A5A-4188-83F7-F6AEB485BCB0}" srcOrd="3" destOrd="0" presId="urn:microsoft.com/office/officeart/2005/8/layout/cycle2"/>
    <dgm:cxn modelId="{403BC247-340E-4DCC-965C-045246D65BAF}" type="presParOf" srcId="{51836A65-8A5A-4188-83F7-F6AEB485BCB0}" destId="{4728C8C0-09C0-40CB-A2E5-3D8885CE156C}" srcOrd="0" destOrd="0" presId="urn:microsoft.com/office/officeart/2005/8/layout/cycle2"/>
    <dgm:cxn modelId="{BC627F35-3251-4597-93DA-60FF12F5C37A}" type="presParOf" srcId="{ABD52FB3-76B9-43CB-8180-61E8E0D1C893}" destId="{B1F305D0-BA3A-4186-9EE0-E10F4B832D49}" srcOrd="4" destOrd="0" presId="urn:microsoft.com/office/officeart/2005/8/layout/cycle2"/>
    <dgm:cxn modelId="{043EA194-CDD6-4213-8F6C-95FF56813CFA}" type="presParOf" srcId="{ABD52FB3-76B9-43CB-8180-61E8E0D1C893}" destId="{09E847CB-D9DA-4CB2-BDD6-80EF661ADCDB}" srcOrd="5" destOrd="0" presId="urn:microsoft.com/office/officeart/2005/8/layout/cycle2"/>
    <dgm:cxn modelId="{936D9E61-E068-47AA-99FE-747FF0727A7E}" type="presParOf" srcId="{09E847CB-D9DA-4CB2-BDD6-80EF661ADCDB}" destId="{A21641E6-F168-478D-91BF-4D9F455FB38C}" srcOrd="0" destOrd="0" presId="urn:microsoft.com/office/officeart/2005/8/layout/cycle2"/>
    <dgm:cxn modelId="{0D3D3349-2BD2-4BA1-96C6-1E624A59E8C3}" type="presParOf" srcId="{ABD52FB3-76B9-43CB-8180-61E8E0D1C893}" destId="{7A998FAB-F5AB-4EEF-ACC4-46425AB032D9}" srcOrd="6" destOrd="0" presId="urn:microsoft.com/office/officeart/2005/8/layout/cycle2"/>
    <dgm:cxn modelId="{A78DE13C-4639-4A47-B09B-AB3B08EC5230}" type="presParOf" srcId="{ABD52FB3-76B9-43CB-8180-61E8E0D1C893}" destId="{3772F159-CE89-4915-AE5D-F46DF057C2DD}" srcOrd="7" destOrd="0" presId="urn:microsoft.com/office/officeart/2005/8/layout/cycle2"/>
    <dgm:cxn modelId="{C7DB85BD-5503-4FCC-80E5-C196620E8A85}" type="presParOf" srcId="{3772F159-CE89-4915-AE5D-F46DF057C2DD}" destId="{A5270938-73B8-48E8-BEB7-6860840A8A60}" srcOrd="0" destOrd="0" presId="urn:microsoft.com/office/officeart/2005/8/layout/cycle2"/>
    <dgm:cxn modelId="{4994762C-E8D9-42D8-923F-FC169D5411E7}" type="presParOf" srcId="{ABD52FB3-76B9-43CB-8180-61E8E0D1C893}" destId="{34F455EC-219F-44E9-AC71-536168C45D5F}" srcOrd="8" destOrd="0" presId="urn:microsoft.com/office/officeart/2005/8/layout/cycle2"/>
    <dgm:cxn modelId="{F668BD3C-7D07-47A2-8CF7-3FB2B7147E36}" type="presParOf" srcId="{ABD52FB3-76B9-43CB-8180-61E8E0D1C893}" destId="{9C09CDAB-376F-47BD-A1CE-1E5E78C837F9}" srcOrd="9" destOrd="0" presId="urn:microsoft.com/office/officeart/2005/8/layout/cycle2"/>
    <dgm:cxn modelId="{3D507BA0-402B-44D7-96C9-16BC15163201}" type="presParOf" srcId="{9C09CDAB-376F-47BD-A1CE-1E5E78C837F9}" destId="{FCC3B041-8D94-4F33-B626-98B53AB86B3B}" srcOrd="0" destOrd="0" presId="urn:microsoft.com/office/officeart/2005/8/layout/cycle2"/>
    <dgm:cxn modelId="{F49F3626-43EF-425B-8B6F-1A889FD46149}" type="presParOf" srcId="{ABD52FB3-76B9-43CB-8180-61E8E0D1C893}" destId="{DBA0CD6C-6BB9-4E98-B096-D3729FB180EA}" srcOrd="10" destOrd="0" presId="urn:microsoft.com/office/officeart/2005/8/layout/cycle2"/>
    <dgm:cxn modelId="{67B96DEB-8742-41D1-B528-9689AF262E34}" type="presParOf" srcId="{ABD52FB3-76B9-43CB-8180-61E8E0D1C893}" destId="{D023A8F7-52F3-4144-BCC2-ECE1BDC2600C}" srcOrd="11" destOrd="0" presId="urn:microsoft.com/office/officeart/2005/8/layout/cycle2"/>
    <dgm:cxn modelId="{3A4339C7-4A4F-4952-83CA-024CA9F1C55D}" type="presParOf" srcId="{D023A8F7-52F3-4144-BCC2-ECE1BDC2600C}" destId="{D500806A-2B99-4C3F-8067-EE6489EDC8D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A2640C-1752-4246-A37C-5E3EFCF8724A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5C5D3FF-20DE-400D-90B6-CECA18052E9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2. </a:t>
          </a:r>
          <a:r>
            <a:rPr lang="en-US" sz="1000" dirty="0" err="1" smtClean="0"/>
            <a:t>Deman</a:t>
          </a:r>
          <a:r>
            <a:rPr lang="en-US" sz="1000" dirty="0" smtClean="0"/>
            <a:t> Based </a:t>
          </a:r>
          <a:r>
            <a:rPr lang="en-US" sz="1000" dirty="0" err="1" smtClean="0"/>
            <a:t>Princing</a:t>
          </a:r>
          <a:endParaRPr lang="en-US" sz="1000" dirty="0" smtClean="0"/>
        </a:p>
        <a:p>
          <a:r>
            <a:rPr lang="en-US" sz="1000" dirty="0" err="1" smtClean="0"/>
            <a:t>Penentuan</a:t>
          </a:r>
          <a:r>
            <a:rPr lang="en-US" sz="1000" dirty="0" smtClean="0"/>
            <a:t> </a:t>
          </a:r>
          <a:r>
            <a:rPr lang="en-US" sz="1000" dirty="0" err="1" smtClean="0"/>
            <a:t>tarif</a:t>
          </a:r>
          <a:r>
            <a:rPr lang="en-US" sz="1000" dirty="0" smtClean="0"/>
            <a:t> </a:t>
          </a:r>
          <a:r>
            <a:rPr lang="en-US" sz="1000" dirty="0" err="1" smtClean="0"/>
            <a:t>dasar</a:t>
          </a:r>
          <a:r>
            <a:rPr lang="en-US" sz="1000" dirty="0" smtClean="0"/>
            <a:t>  </a:t>
          </a:r>
          <a:r>
            <a:rPr lang="en-US" sz="1000" dirty="0" err="1" smtClean="0"/>
            <a:t>biaya</a:t>
          </a:r>
          <a:r>
            <a:rPr lang="en-US" sz="1000" dirty="0" smtClean="0"/>
            <a:t> yang </a:t>
          </a:r>
          <a:r>
            <a:rPr lang="en-US" sz="1000" dirty="0" err="1" smtClean="0"/>
            <a:t>dikeluarkan</a:t>
          </a:r>
          <a:endParaRPr lang="en-US" sz="1000" dirty="0"/>
        </a:p>
      </dgm:t>
    </dgm:pt>
    <dgm:pt modelId="{D37512DA-5FA9-4BFB-A422-D0FB62971124}" type="parTrans" cxnId="{EF8C6809-FF70-4D73-A5F0-1E3E5095A16E}">
      <dgm:prSet/>
      <dgm:spPr/>
      <dgm:t>
        <a:bodyPr/>
        <a:lstStyle/>
        <a:p>
          <a:endParaRPr lang="en-US"/>
        </a:p>
      </dgm:t>
    </dgm:pt>
    <dgm:pt modelId="{E71EC154-0E42-4456-A81D-5ED50F9DB95A}" type="sibTrans" cxnId="{EF8C6809-FF70-4D73-A5F0-1E3E5095A16E}">
      <dgm:prSet/>
      <dgm:spPr/>
      <dgm:t>
        <a:bodyPr/>
        <a:lstStyle/>
        <a:p>
          <a:endParaRPr lang="en-US"/>
        </a:p>
      </dgm:t>
    </dgm:pt>
    <dgm:pt modelId="{536CB42A-FE6E-454E-B2F0-DB427815DBCD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3. </a:t>
          </a:r>
          <a:r>
            <a:rPr lang="en-US" sz="1000" dirty="0" err="1" smtClean="0"/>
            <a:t>Competittion</a:t>
          </a:r>
          <a:r>
            <a:rPr lang="en-US" sz="1000" dirty="0" smtClean="0"/>
            <a:t> based </a:t>
          </a:r>
          <a:r>
            <a:rPr lang="en-US" sz="1000" dirty="0" err="1" smtClean="0"/>
            <a:t>princing</a:t>
          </a:r>
          <a:endParaRPr lang="en-US" sz="1000" dirty="0" smtClean="0"/>
        </a:p>
        <a:p>
          <a:r>
            <a:rPr lang="en-US" sz="1000" dirty="0" err="1" smtClean="0"/>
            <a:t>Penentuan</a:t>
          </a:r>
          <a:r>
            <a:rPr lang="en-US" sz="1000" dirty="0" smtClean="0"/>
            <a:t> </a:t>
          </a:r>
          <a:r>
            <a:rPr lang="en-US" sz="1000" dirty="0" err="1" smtClean="0"/>
            <a:t>tarif</a:t>
          </a:r>
          <a:r>
            <a:rPr lang="en-US" sz="1000" dirty="0" smtClean="0"/>
            <a:t> </a:t>
          </a:r>
          <a:r>
            <a:rPr lang="en-US" sz="1000" dirty="0" err="1" smtClean="0"/>
            <a:t>atas</a:t>
          </a:r>
          <a:r>
            <a:rPr lang="en-US" sz="1000" dirty="0" smtClean="0"/>
            <a:t> </a:t>
          </a:r>
          <a:r>
            <a:rPr lang="en-US" sz="1000" dirty="0" err="1" smtClean="0"/>
            <a:t>dasar</a:t>
          </a:r>
          <a:r>
            <a:rPr lang="en-US" sz="1000" dirty="0" smtClean="0"/>
            <a:t> </a:t>
          </a:r>
          <a:r>
            <a:rPr lang="en-US" sz="1000" dirty="0" err="1" smtClean="0"/>
            <a:t>membandingkan</a:t>
          </a:r>
          <a:r>
            <a:rPr lang="en-US" sz="1000" dirty="0" smtClean="0"/>
            <a:t> </a:t>
          </a:r>
          <a:r>
            <a:rPr lang="en-US" sz="1000" dirty="0" err="1" smtClean="0"/>
            <a:t>dengan</a:t>
          </a:r>
          <a:r>
            <a:rPr lang="en-US" sz="1000" dirty="0" smtClean="0"/>
            <a:t> </a:t>
          </a:r>
          <a:r>
            <a:rPr lang="en-US" sz="1000" dirty="0" err="1" smtClean="0"/>
            <a:t>tarif</a:t>
          </a:r>
          <a:r>
            <a:rPr lang="en-US" sz="1000" dirty="0" smtClean="0"/>
            <a:t> yang lain</a:t>
          </a:r>
          <a:endParaRPr lang="en-US" sz="1000" dirty="0"/>
        </a:p>
      </dgm:t>
    </dgm:pt>
    <dgm:pt modelId="{62BBCB47-248A-4125-8C5B-82C1782BB979}" type="parTrans" cxnId="{8E606290-F777-4ABB-B402-D32AB0116121}">
      <dgm:prSet/>
      <dgm:spPr/>
      <dgm:t>
        <a:bodyPr/>
        <a:lstStyle/>
        <a:p>
          <a:endParaRPr lang="en-US"/>
        </a:p>
      </dgm:t>
    </dgm:pt>
    <dgm:pt modelId="{2B726ACE-F161-41DE-8A1C-44FFF08E59CF}" type="sibTrans" cxnId="{8E606290-F777-4ABB-B402-D32AB0116121}">
      <dgm:prSet/>
      <dgm:spPr/>
      <dgm:t>
        <a:bodyPr/>
        <a:lstStyle/>
        <a:p>
          <a:endParaRPr lang="en-US"/>
        </a:p>
      </dgm:t>
    </dgm:pt>
    <dgm:pt modelId="{4D7556A3-84D6-4318-8248-3D8D8DC74397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000" dirty="0" smtClean="0"/>
            <a:t>1. COST Based </a:t>
          </a:r>
          <a:r>
            <a:rPr lang="en-US" sz="1000" dirty="0" err="1" smtClean="0"/>
            <a:t>Princing</a:t>
          </a:r>
          <a:r>
            <a:rPr lang="en-US" sz="1000" dirty="0" smtClean="0"/>
            <a:t> </a:t>
          </a:r>
        </a:p>
        <a:p>
          <a:r>
            <a:rPr lang="en-US" sz="1000" dirty="0" err="1" smtClean="0"/>
            <a:t>Penentuan</a:t>
          </a:r>
          <a:r>
            <a:rPr lang="en-US" sz="1000" dirty="0" smtClean="0"/>
            <a:t> </a:t>
          </a:r>
          <a:r>
            <a:rPr lang="en-US" sz="1000" dirty="0" err="1" smtClean="0"/>
            <a:t>tarif</a:t>
          </a:r>
          <a:r>
            <a:rPr lang="en-US" sz="1000" dirty="0" smtClean="0"/>
            <a:t> </a:t>
          </a:r>
          <a:r>
            <a:rPr lang="en-US" sz="1000" dirty="0" err="1" smtClean="0"/>
            <a:t>dasar</a:t>
          </a:r>
          <a:r>
            <a:rPr lang="en-US" sz="1000" dirty="0" smtClean="0"/>
            <a:t> </a:t>
          </a:r>
          <a:r>
            <a:rPr lang="en-US" sz="1000" dirty="0" err="1" smtClean="0"/>
            <a:t>biaya</a:t>
          </a:r>
          <a:r>
            <a:rPr lang="en-US" sz="1000" dirty="0" smtClean="0"/>
            <a:t> yang </a:t>
          </a:r>
          <a:r>
            <a:rPr lang="en-US" sz="1000" dirty="0" err="1" smtClean="0"/>
            <a:t>dikeluarkan</a:t>
          </a:r>
          <a:endParaRPr lang="en-US" sz="1000" dirty="0"/>
        </a:p>
      </dgm:t>
    </dgm:pt>
    <dgm:pt modelId="{8CAB04A2-D864-4BB2-BB18-614CEA9789BA}" type="parTrans" cxnId="{1F1B1831-A76B-4488-B809-0DBCE4422864}">
      <dgm:prSet/>
      <dgm:spPr/>
      <dgm:t>
        <a:bodyPr/>
        <a:lstStyle/>
        <a:p>
          <a:endParaRPr lang="en-US"/>
        </a:p>
      </dgm:t>
    </dgm:pt>
    <dgm:pt modelId="{C9007AD6-C334-4FDD-9B50-AC21C047F6E0}" type="sibTrans" cxnId="{1F1B1831-A76B-4488-B809-0DBCE4422864}">
      <dgm:prSet/>
      <dgm:spPr/>
      <dgm:t>
        <a:bodyPr/>
        <a:lstStyle/>
        <a:p>
          <a:endParaRPr lang="en-US"/>
        </a:p>
      </dgm:t>
    </dgm:pt>
    <dgm:pt modelId="{42523666-B007-4BD2-A1C2-89A57D3067C0}" type="pres">
      <dgm:prSet presAssocID="{23A2640C-1752-4246-A37C-5E3EFCF8724A}" presName="compositeShape" presStyleCnt="0">
        <dgm:presLayoutVars>
          <dgm:chMax val="7"/>
          <dgm:dir/>
          <dgm:resizeHandles val="exact"/>
        </dgm:presLayoutVars>
      </dgm:prSet>
      <dgm:spPr/>
    </dgm:pt>
    <dgm:pt modelId="{CCD51FC6-5400-4730-832E-3EFB56D63EB8}" type="pres">
      <dgm:prSet presAssocID="{23A2640C-1752-4246-A37C-5E3EFCF8724A}" presName="wedge1" presStyleLbl="node1" presStyleIdx="0" presStyleCnt="3" custAng="0"/>
      <dgm:spPr/>
      <dgm:t>
        <a:bodyPr/>
        <a:lstStyle/>
        <a:p>
          <a:endParaRPr lang="en-US"/>
        </a:p>
      </dgm:t>
    </dgm:pt>
    <dgm:pt modelId="{C0132300-DA7B-46CD-9319-CE135AD206C5}" type="pres">
      <dgm:prSet presAssocID="{23A2640C-1752-4246-A37C-5E3EFCF8724A}" presName="dummy1a" presStyleCnt="0"/>
      <dgm:spPr/>
    </dgm:pt>
    <dgm:pt modelId="{715C6135-6B83-4D0E-B10C-DA02C52B4A1E}" type="pres">
      <dgm:prSet presAssocID="{23A2640C-1752-4246-A37C-5E3EFCF8724A}" presName="dummy1b" presStyleCnt="0"/>
      <dgm:spPr/>
    </dgm:pt>
    <dgm:pt modelId="{00BF682B-03B8-46C4-AE38-F1E23D94EAC3}" type="pres">
      <dgm:prSet presAssocID="{23A2640C-1752-4246-A37C-5E3EFCF8724A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12257-7B08-41D7-8C82-90B28D6F874F}" type="pres">
      <dgm:prSet presAssocID="{23A2640C-1752-4246-A37C-5E3EFCF8724A}" presName="wedge2" presStyleLbl="node1" presStyleIdx="1" presStyleCnt="3"/>
      <dgm:spPr/>
      <dgm:t>
        <a:bodyPr/>
        <a:lstStyle/>
        <a:p>
          <a:endParaRPr lang="en-US"/>
        </a:p>
      </dgm:t>
    </dgm:pt>
    <dgm:pt modelId="{89A42DFE-75CA-4611-A797-63A8FA92B0DD}" type="pres">
      <dgm:prSet presAssocID="{23A2640C-1752-4246-A37C-5E3EFCF8724A}" presName="dummy2a" presStyleCnt="0"/>
      <dgm:spPr/>
    </dgm:pt>
    <dgm:pt modelId="{1A09E6C1-6DA4-47DB-A0BC-7FC39215C7A7}" type="pres">
      <dgm:prSet presAssocID="{23A2640C-1752-4246-A37C-5E3EFCF8724A}" presName="dummy2b" presStyleCnt="0"/>
      <dgm:spPr/>
    </dgm:pt>
    <dgm:pt modelId="{8C95A607-AD66-4DCF-832E-7E9E7D126AB9}" type="pres">
      <dgm:prSet presAssocID="{23A2640C-1752-4246-A37C-5E3EFCF8724A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B92960-702A-477E-898B-9D6FAC17D7FC}" type="pres">
      <dgm:prSet presAssocID="{23A2640C-1752-4246-A37C-5E3EFCF8724A}" presName="wedge3" presStyleLbl="node1" presStyleIdx="2" presStyleCnt="3"/>
      <dgm:spPr/>
      <dgm:t>
        <a:bodyPr/>
        <a:lstStyle/>
        <a:p>
          <a:endParaRPr lang="en-US"/>
        </a:p>
      </dgm:t>
    </dgm:pt>
    <dgm:pt modelId="{697DDA24-24CF-48AB-AE4B-99D2575F27ED}" type="pres">
      <dgm:prSet presAssocID="{23A2640C-1752-4246-A37C-5E3EFCF8724A}" presName="dummy3a" presStyleCnt="0"/>
      <dgm:spPr/>
    </dgm:pt>
    <dgm:pt modelId="{4C0D1019-F1A0-44A3-816A-7CCE7A418FA9}" type="pres">
      <dgm:prSet presAssocID="{23A2640C-1752-4246-A37C-5E3EFCF8724A}" presName="dummy3b" presStyleCnt="0"/>
      <dgm:spPr/>
    </dgm:pt>
    <dgm:pt modelId="{B3668A61-F825-4AF0-8957-64BB767B0A04}" type="pres">
      <dgm:prSet presAssocID="{23A2640C-1752-4246-A37C-5E3EFCF8724A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2F2A9A-3FDE-45A8-99DF-2F634869273A}" type="pres">
      <dgm:prSet presAssocID="{E71EC154-0E42-4456-A81D-5ED50F9DB95A}" presName="arrowWedge1" presStyleLbl="fgSibTrans2D1" presStyleIdx="0" presStyleCnt="3"/>
      <dgm:spPr/>
    </dgm:pt>
    <dgm:pt modelId="{FB2ADE79-82BA-4D38-A067-6948B86D1E2B}" type="pres">
      <dgm:prSet presAssocID="{2B726ACE-F161-41DE-8A1C-44FFF08E59CF}" presName="arrowWedge2" presStyleLbl="fgSibTrans2D1" presStyleIdx="1" presStyleCnt="3"/>
      <dgm:spPr/>
    </dgm:pt>
    <dgm:pt modelId="{3329FE76-3974-4D52-A38A-075E510B9183}" type="pres">
      <dgm:prSet presAssocID="{C9007AD6-C334-4FDD-9B50-AC21C047F6E0}" presName="arrowWedge3" presStyleLbl="fgSibTrans2D1" presStyleIdx="2" presStyleCnt="3"/>
      <dgm:spPr/>
    </dgm:pt>
  </dgm:ptLst>
  <dgm:cxnLst>
    <dgm:cxn modelId="{53A56B85-53E9-4787-8DB4-B09F8F0052EA}" type="presOf" srcId="{F5C5D3FF-20DE-400D-90B6-CECA18052E96}" destId="{00BF682B-03B8-46C4-AE38-F1E23D94EAC3}" srcOrd="1" destOrd="0" presId="urn:microsoft.com/office/officeart/2005/8/layout/cycle8"/>
    <dgm:cxn modelId="{07361C20-BFB8-43D0-B5E9-4E474F1AB982}" type="presOf" srcId="{536CB42A-FE6E-454E-B2F0-DB427815DBCD}" destId="{8C95A607-AD66-4DCF-832E-7E9E7D126AB9}" srcOrd="1" destOrd="0" presId="urn:microsoft.com/office/officeart/2005/8/layout/cycle8"/>
    <dgm:cxn modelId="{8E606290-F777-4ABB-B402-D32AB0116121}" srcId="{23A2640C-1752-4246-A37C-5E3EFCF8724A}" destId="{536CB42A-FE6E-454E-B2F0-DB427815DBCD}" srcOrd="1" destOrd="0" parTransId="{62BBCB47-248A-4125-8C5B-82C1782BB979}" sibTransId="{2B726ACE-F161-41DE-8A1C-44FFF08E59CF}"/>
    <dgm:cxn modelId="{2AE7DC57-A95B-4633-ADF4-14C08F707378}" type="presOf" srcId="{23A2640C-1752-4246-A37C-5E3EFCF8724A}" destId="{42523666-B007-4BD2-A1C2-89A57D3067C0}" srcOrd="0" destOrd="0" presId="urn:microsoft.com/office/officeart/2005/8/layout/cycle8"/>
    <dgm:cxn modelId="{09C3445E-EE15-4556-B045-774C097736D1}" type="presOf" srcId="{F5C5D3FF-20DE-400D-90B6-CECA18052E96}" destId="{CCD51FC6-5400-4730-832E-3EFB56D63EB8}" srcOrd="0" destOrd="0" presId="urn:microsoft.com/office/officeart/2005/8/layout/cycle8"/>
    <dgm:cxn modelId="{21F2EEE2-1E62-40D0-8144-709F3C9E3B2B}" type="presOf" srcId="{4D7556A3-84D6-4318-8248-3D8D8DC74397}" destId="{B3668A61-F825-4AF0-8957-64BB767B0A04}" srcOrd="1" destOrd="0" presId="urn:microsoft.com/office/officeart/2005/8/layout/cycle8"/>
    <dgm:cxn modelId="{50464E9E-61D6-43FC-84A7-13A66B77EDA1}" type="presOf" srcId="{4D7556A3-84D6-4318-8248-3D8D8DC74397}" destId="{D4B92960-702A-477E-898B-9D6FAC17D7FC}" srcOrd="0" destOrd="0" presId="urn:microsoft.com/office/officeart/2005/8/layout/cycle8"/>
    <dgm:cxn modelId="{1F1B1831-A76B-4488-B809-0DBCE4422864}" srcId="{23A2640C-1752-4246-A37C-5E3EFCF8724A}" destId="{4D7556A3-84D6-4318-8248-3D8D8DC74397}" srcOrd="2" destOrd="0" parTransId="{8CAB04A2-D864-4BB2-BB18-614CEA9789BA}" sibTransId="{C9007AD6-C334-4FDD-9B50-AC21C047F6E0}"/>
    <dgm:cxn modelId="{EF8C6809-FF70-4D73-A5F0-1E3E5095A16E}" srcId="{23A2640C-1752-4246-A37C-5E3EFCF8724A}" destId="{F5C5D3FF-20DE-400D-90B6-CECA18052E96}" srcOrd="0" destOrd="0" parTransId="{D37512DA-5FA9-4BFB-A422-D0FB62971124}" sibTransId="{E71EC154-0E42-4456-A81D-5ED50F9DB95A}"/>
    <dgm:cxn modelId="{E9E0E505-2D05-4E4F-9AD9-F7BD306F2081}" type="presOf" srcId="{536CB42A-FE6E-454E-B2F0-DB427815DBCD}" destId="{B1612257-7B08-41D7-8C82-90B28D6F874F}" srcOrd="0" destOrd="0" presId="urn:microsoft.com/office/officeart/2005/8/layout/cycle8"/>
    <dgm:cxn modelId="{D516DE98-9C9E-4B26-994A-9D64104F1249}" type="presParOf" srcId="{42523666-B007-4BD2-A1C2-89A57D3067C0}" destId="{CCD51FC6-5400-4730-832E-3EFB56D63EB8}" srcOrd="0" destOrd="0" presId="urn:microsoft.com/office/officeart/2005/8/layout/cycle8"/>
    <dgm:cxn modelId="{689F7BB6-0174-4DBD-B03E-CC596AAEA3EF}" type="presParOf" srcId="{42523666-B007-4BD2-A1C2-89A57D3067C0}" destId="{C0132300-DA7B-46CD-9319-CE135AD206C5}" srcOrd="1" destOrd="0" presId="urn:microsoft.com/office/officeart/2005/8/layout/cycle8"/>
    <dgm:cxn modelId="{C6756E97-B518-4C05-8039-5075246F79BE}" type="presParOf" srcId="{42523666-B007-4BD2-A1C2-89A57D3067C0}" destId="{715C6135-6B83-4D0E-B10C-DA02C52B4A1E}" srcOrd="2" destOrd="0" presId="urn:microsoft.com/office/officeart/2005/8/layout/cycle8"/>
    <dgm:cxn modelId="{6D93D6AB-8282-4242-BA40-6B5741E8B07C}" type="presParOf" srcId="{42523666-B007-4BD2-A1C2-89A57D3067C0}" destId="{00BF682B-03B8-46C4-AE38-F1E23D94EAC3}" srcOrd="3" destOrd="0" presId="urn:microsoft.com/office/officeart/2005/8/layout/cycle8"/>
    <dgm:cxn modelId="{7430A767-F9B3-40DB-9078-388CAD3C0C89}" type="presParOf" srcId="{42523666-B007-4BD2-A1C2-89A57D3067C0}" destId="{B1612257-7B08-41D7-8C82-90B28D6F874F}" srcOrd="4" destOrd="0" presId="urn:microsoft.com/office/officeart/2005/8/layout/cycle8"/>
    <dgm:cxn modelId="{770D3681-CA1E-4765-8EDC-5EC5154DBDC4}" type="presParOf" srcId="{42523666-B007-4BD2-A1C2-89A57D3067C0}" destId="{89A42DFE-75CA-4611-A797-63A8FA92B0DD}" srcOrd="5" destOrd="0" presId="urn:microsoft.com/office/officeart/2005/8/layout/cycle8"/>
    <dgm:cxn modelId="{379B7617-C513-4053-916C-4BE75C933FC8}" type="presParOf" srcId="{42523666-B007-4BD2-A1C2-89A57D3067C0}" destId="{1A09E6C1-6DA4-47DB-A0BC-7FC39215C7A7}" srcOrd="6" destOrd="0" presId="urn:microsoft.com/office/officeart/2005/8/layout/cycle8"/>
    <dgm:cxn modelId="{47DF6A24-0F53-44A8-B3DA-F71DC2F6646D}" type="presParOf" srcId="{42523666-B007-4BD2-A1C2-89A57D3067C0}" destId="{8C95A607-AD66-4DCF-832E-7E9E7D126AB9}" srcOrd="7" destOrd="0" presId="urn:microsoft.com/office/officeart/2005/8/layout/cycle8"/>
    <dgm:cxn modelId="{D800EF8D-2F2A-4E8F-B8B9-F482B121AF3B}" type="presParOf" srcId="{42523666-B007-4BD2-A1C2-89A57D3067C0}" destId="{D4B92960-702A-477E-898B-9D6FAC17D7FC}" srcOrd="8" destOrd="0" presId="urn:microsoft.com/office/officeart/2005/8/layout/cycle8"/>
    <dgm:cxn modelId="{519B225B-BB58-480F-9CDA-246A61B0FF3D}" type="presParOf" srcId="{42523666-B007-4BD2-A1C2-89A57D3067C0}" destId="{697DDA24-24CF-48AB-AE4B-99D2575F27ED}" srcOrd="9" destOrd="0" presId="urn:microsoft.com/office/officeart/2005/8/layout/cycle8"/>
    <dgm:cxn modelId="{4C888A5C-9D06-4D03-B90F-6ABFC65AC432}" type="presParOf" srcId="{42523666-B007-4BD2-A1C2-89A57D3067C0}" destId="{4C0D1019-F1A0-44A3-816A-7CCE7A418FA9}" srcOrd="10" destOrd="0" presId="urn:microsoft.com/office/officeart/2005/8/layout/cycle8"/>
    <dgm:cxn modelId="{6857D7DC-6E00-46F2-9497-7EEDADEAACE6}" type="presParOf" srcId="{42523666-B007-4BD2-A1C2-89A57D3067C0}" destId="{B3668A61-F825-4AF0-8957-64BB767B0A04}" srcOrd="11" destOrd="0" presId="urn:microsoft.com/office/officeart/2005/8/layout/cycle8"/>
    <dgm:cxn modelId="{9772D792-821F-4DAA-83BF-9E041F07EE70}" type="presParOf" srcId="{42523666-B007-4BD2-A1C2-89A57D3067C0}" destId="{092F2A9A-3FDE-45A8-99DF-2F634869273A}" srcOrd="12" destOrd="0" presId="urn:microsoft.com/office/officeart/2005/8/layout/cycle8"/>
    <dgm:cxn modelId="{FBDCE1D1-0937-4139-8D00-3C7EC4C01AA7}" type="presParOf" srcId="{42523666-B007-4BD2-A1C2-89A57D3067C0}" destId="{FB2ADE79-82BA-4D38-A067-6948B86D1E2B}" srcOrd="13" destOrd="0" presId="urn:microsoft.com/office/officeart/2005/8/layout/cycle8"/>
    <dgm:cxn modelId="{3F1F07DA-ECB5-4B11-BBEE-9DADE964220D}" type="presParOf" srcId="{42523666-B007-4BD2-A1C2-89A57D3067C0}" destId="{3329FE76-3974-4D52-A38A-075E510B918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0211DF-A686-416D-8673-EA74BA0EBC86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DAC4BB-BDAD-4ACC-813E-4E9A3BA06651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41D05D15-DDD4-425A-9EF8-3B5700614562}" type="parTrans" cxnId="{0D58C23E-7591-448C-AED7-FBB2E66AEB77}">
      <dgm:prSet/>
      <dgm:spPr/>
      <dgm:t>
        <a:bodyPr/>
        <a:lstStyle/>
        <a:p>
          <a:endParaRPr lang="en-US"/>
        </a:p>
      </dgm:t>
    </dgm:pt>
    <dgm:pt modelId="{3F22055B-F44E-4E0D-A37C-4EA7AAF574F7}" type="sibTrans" cxnId="{0D58C23E-7591-448C-AED7-FBB2E66AEB77}">
      <dgm:prSet/>
      <dgm:spPr/>
      <dgm:t>
        <a:bodyPr/>
        <a:lstStyle/>
        <a:p>
          <a:endParaRPr lang="en-US"/>
        </a:p>
      </dgm:t>
    </dgm:pt>
    <dgm:pt modelId="{B19D54BC-DDB8-43E3-8316-1A0904C287F3}">
      <dgm:prSet phldrT="[Text]"/>
      <dgm:spPr/>
      <dgm:t>
        <a:bodyPr/>
        <a:lstStyle/>
        <a:p>
          <a:r>
            <a:rPr lang="en-US" dirty="0" err="1" smtClean="0"/>
            <a:t>Mengetahui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yang </a:t>
          </a:r>
          <a:r>
            <a:rPr lang="en-US" dirty="0" err="1" smtClean="0"/>
            <a:t>dikeluarkan</a:t>
          </a:r>
          <a:endParaRPr lang="en-US" dirty="0"/>
        </a:p>
      </dgm:t>
    </dgm:pt>
    <dgm:pt modelId="{FA62135A-7B06-4169-88A0-0E0BD8E4D726}" type="parTrans" cxnId="{5A521E8E-E38E-4BC2-A13D-67766E11FB24}">
      <dgm:prSet/>
      <dgm:spPr/>
      <dgm:t>
        <a:bodyPr/>
        <a:lstStyle/>
        <a:p>
          <a:endParaRPr lang="en-US"/>
        </a:p>
      </dgm:t>
    </dgm:pt>
    <dgm:pt modelId="{65C4F80D-21CB-48A4-A4E2-9EE06B43CD10}" type="sibTrans" cxnId="{5A521E8E-E38E-4BC2-A13D-67766E11FB24}">
      <dgm:prSet/>
      <dgm:spPr/>
      <dgm:t>
        <a:bodyPr/>
        <a:lstStyle/>
        <a:p>
          <a:endParaRPr lang="en-US"/>
        </a:p>
      </dgm:t>
    </dgm:pt>
    <dgm:pt modelId="{ADB57265-51F3-405E-BAAC-1B96D417F935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8AB0A33C-B58E-40DF-A7EB-3F728FAF0FEF}" type="parTrans" cxnId="{F1C5F9D2-B9A7-4EE5-A8CE-87AC136463F1}">
      <dgm:prSet/>
      <dgm:spPr/>
      <dgm:t>
        <a:bodyPr/>
        <a:lstStyle/>
        <a:p>
          <a:endParaRPr lang="en-US"/>
        </a:p>
      </dgm:t>
    </dgm:pt>
    <dgm:pt modelId="{496F508C-82A9-45EC-BF66-08AE406930DC}" type="sibTrans" cxnId="{F1C5F9D2-B9A7-4EE5-A8CE-87AC136463F1}">
      <dgm:prSet/>
      <dgm:spPr/>
      <dgm:t>
        <a:bodyPr/>
        <a:lstStyle/>
        <a:p>
          <a:endParaRPr lang="en-US"/>
        </a:p>
      </dgm:t>
    </dgm:pt>
    <dgm:pt modelId="{70EC437E-FAD4-41A6-800D-FB3639418B6A}">
      <dgm:prSet phldrT="[Text]"/>
      <dgm:spPr/>
      <dgm:t>
        <a:bodyPr/>
        <a:lstStyle/>
        <a:p>
          <a:r>
            <a:rPr lang="en-US" dirty="0" err="1" smtClean="0"/>
            <a:t>Mengetahui</a:t>
          </a:r>
          <a:r>
            <a:rPr lang="en-US" dirty="0" smtClean="0"/>
            <a:t> </a:t>
          </a:r>
          <a:r>
            <a:rPr lang="en-US" dirty="0" err="1" smtClean="0"/>
            <a:t>kemampuan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 </a:t>
          </a:r>
          <a:r>
            <a:rPr lang="en-US" dirty="0" err="1" smtClean="0"/>
            <a:t>membayar</a:t>
          </a:r>
          <a:endParaRPr lang="en-US" dirty="0"/>
        </a:p>
      </dgm:t>
    </dgm:pt>
    <dgm:pt modelId="{6B272DFD-5702-4A8E-B984-91DD19C2DBDD}" type="parTrans" cxnId="{F8DFA33C-5F80-46EB-84E1-EB1869B8196A}">
      <dgm:prSet/>
      <dgm:spPr/>
      <dgm:t>
        <a:bodyPr/>
        <a:lstStyle/>
        <a:p>
          <a:endParaRPr lang="en-US"/>
        </a:p>
      </dgm:t>
    </dgm:pt>
    <dgm:pt modelId="{8E62D44D-9D74-4D2C-B7D3-5910872B8C19}" type="sibTrans" cxnId="{F8DFA33C-5F80-46EB-84E1-EB1869B8196A}">
      <dgm:prSet/>
      <dgm:spPr/>
      <dgm:t>
        <a:bodyPr/>
        <a:lstStyle/>
        <a:p>
          <a:endParaRPr lang="en-US"/>
        </a:p>
      </dgm:t>
    </dgm:pt>
    <dgm:pt modelId="{4A5F55E2-B728-4598-807D-B0038F77AC59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38A94F14-1111-48A1-B3AB-5E85BBB0AA22}" type="parTrans" cxnId="{27D4A389-72B6-4022-A4C5-E7C31EE9643A}">
      <dgm:prSet/>
      <dgm:spPr/>
      <dgm:t>
        <a:bodyPr/>
        <a:lstStyle/>
        <a:p>
          <a:endParaRPr lang="en-US"/>
        </a:p>
      </dgm:t>
    </dgm:pt>
    <dgm:pt modelId="{CA7A2D0E-CB85-471E-88AE-76BD3A80B8A5}" type="sibTrans" cxnId="{27D4A389-72B6-4022-A4C5-E7C31EE9643A}">
      <dgm:prSet/>
      <dgm:spPr/>
      <dgm:t>
        <a:bodyPr/>
        <a:lstStyle/>
        <a:p>
          <a:endParaRPr lang="en-US"/>
        </a:p>
      </dgm:t>
    </dgm:pt>
    <dgm:pt modelId="{6295B90D-8F00-4748-8103-4E21DF73DA6C}">
      <dgm:prSet phldrT="[Text]"/>
      <dgm:spPr/>
      <dgm:t>
        <a:bodyPr/>
        <a:lstStyle/>
        <a:p>
          <a:r>
            <a:rPr lang="en-US" dirty="0" err="1" smtClean="0"/>
            <a:t>Mengetahui</a:t>
          </a:r>
          <a:r>
            <a:rPr lang="en-US" dirty="0" smtClean="0"/>
            <a:t> </a:t>
          </a:r>
          <a:r>
            <a:rPr lang="en-US" dirty="0" err="1" smtClean="0"/>
            <a:t>tarif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rumah</a:t>
          </a:r>
          <a:r>
            <a:rPr lang="en-US" dirty="0" smtClean="0"/>
            <a:t> </a:t>
          </a:r>
          <a:r>
            <a:rPr lang="en-US" dirty="0" err="1" smtClean="0"/>
            <a:t>sakit</a:t>
          </a:r>
          <a:r>
            <a:rPr lang="en-US" dirty="0" smtClean="0"/>
            <a:t> yang lain</a:t>
          </a:r>
          <a:endParaRPr lang="en-US" dirty="0"/>
        </a:p>
      </dgm:t>
    </dgm:pt>
    <dgm:pt modelId="{3EE6F94A-5B46-48B0-B83C-42D6A0020171}" type="parTrans" cxnId="{13E11A28-4B7C-4445-B3A3-7C227E42D37F}">
      <dgm:prSet/>
      <dgm:spPr/>
      <dgm:t>
        <a:bodyPr/>
        <a:lstStyle/>
        <a:p>
          <a:endParaRPr lang="en-US"/>
        </a:p>
      </dgm:t>
    </dgm:pt>
    <dgm:pt modelId="{67F8AD46-DB0B-42CD-BF52-8802E2669A12}" type="sibTrans" cxnId="{13E11A28-4B7C-4445-B3A3-7C227E42D37F}">
      <dgm:prSet/>
      <dgm:spPr/>
      <dgm:t>
        <a:bodyPr/>
        <a:lstStyle/>
        <a:p>
          <a:endParaRPr lang="en-US"/>
        </a:p>
      </dgm:t>
    </dgm:pt>
    <dgm:pt modelId="{86493542-D87E-420E-B99C-20CC727ABC24}" type="pres">
      <dgm:prSet presAssocID="{460211DF-A686-416D-8673-EA74BA0EBC8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E25A8FE0-90B1-48DD-B13F-6AF9247DDA56}" type="pres">
      <dgm:prSet presAssocID="{96DAC4BB-BDAD-4ACC-813E-4E9A3BA06651}" presName="parenttextcomposite" presStyleCnt="0"/>
      <dgm:spPr/>
    </dgm:pt>
    <dgm:pt modelId="{C29491AF-9230-47C2-9E60-BA1EA4AB6C61}" type="pres">
      <dgm:prSet presAssocID="{96DAC4BB-BDAD-4ACC-813E-4E9A3BA06651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40E25-B9D3-4A96-98CE-F07ED4BB859A}" type="pres">
      <dgm:prSet presAssocID="{96DAC4BB-BDAD-4ACC-813E-4E9A3BA06651}" presName="composite" presStyleCnt="0"/>
      <dgm:spPr/>
    </dgm:pt>
    <dgm:pt modelId="{6A09373D-B0A4-446A-8A95-F77367D1980E}" type="pres">
      <dgm:prSet presAssocID="{96DAC4BB-BDAD-4ACC-813E-4E9A3BA06651}" presName="chevron1" presStyleLbl="alignNode1" presStyleIdx="0" presStyleCnt="21"/>
      <dgm:spPr/>
    </dgm:pt>
    <dgm:pt modelId="{0E46AE76-A5E3-4AE3-BC68-4F569B6805CB}" type="pres">
      <dgm:prSet presAssocID="{96DAC4BB-BDAD-4ACC-813E-4E9A3BA06651}" presName="chevron2" presStyleLbl="alignNode1" presStyleIdx="1" presStyleCnt="21"/>
      <dgm:spPr/>
    </dgm:pt>
    <dgm:pt modelId="{0A37D949-8A39-4353-8053-7AD74A881C7B}" type="pres">
      <dgm:prSet presAssocID="{96DAC4BB-BDAD-4ACC-813E-4E9A3BA06651}" presName="chevron3" presStyleLbl="alignNode1" presStyleIdx="2" presStyleCnt="21"/>
      <dgm:spPr/>
    </dgm:pt>
    <dgm:pt modelId="{97C242E6-C987-43A8-B6E0-FDD9BEB1E232}" type="pres">
      <dgm:prSet presAssocID="{96DAC4BB-BDAD-4ACC-813E-4E9A3BA06651}" presName="chevron4" presStyleLbl="alignNode1" presStyleIdx="3" presStyleCnt="21"/>
      <dgm:spPr/>
    </dgm:pt>
    <dgm:pt modelId="{95CFC98A-AAA4-44A0-9E7B-C6E0542AE3DD}" type="pres">
      <dgm:prSet presAssocID="{96DAC4BB-BDAD-4ACC-813E-4E9A3BA06651}" presName="chevron5" presStyleLbl="alignNode1" presStyleIdx="4" presStyleCnt="21"/>
      <dgm:spPr/>
    </dgm:pt>
    <dgm:pt modelId="{F63A5CD2-11EE-4EA4-9C4B-808CA8F8D09D}" type="pres">
      <dgm:prSet presAssocID="{96DAC4BB-BDAD-4ACC-813E-4E9A3BA06651}" presName="chevron6" presStyleLbl="alignNode1" presStyleIdx="5" presStyleCnt="21"/>
      <dgm:spPr/>
    </dgm:pt>
    <dgm:pt modelId="{9AD5FDDB-8E92-4671-9EFC-712C14B7722A}" type="pres">
      <dgm:prSet presAssocID="{96DAC4BB-BDAD-4ACC-813E-4E9A3BA06651}" presName="chevron7" presStyleLbl="alignNode1" presStyleIdx="6" presStyleCnt="21"/>
      <dgm:spPr/>
    </dgm:pt>
    <dgm:pt modelId="{B2829D65-09EB-4F30-9ADB-570C1FF384E2}" type="pres">
      <dgm:prSet presAssocID="{96DAC4BB-BDAD-4ACC-813E-4E9A3BA06651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962081-6D9A-405E-B3D8-4F812A13B57B}" type="pres">
      <dgm:prSet presAssocID="{3F22055B-F44E-4E0D-A37C-4EA7AAF574F7}" presName="sibTrans" presStyleCnt="0"/>
      <dgm:spPr/>
    </dgm:pt>
    <dgm:pt modelId="{7441282F-41D9-4924-8556-765564284BEF}" type="pres">
      <dgm:prSet presAssocID="{ADB57265-51F3-405E-BAAC-1B96D417F935}" presName="parenttextcomposite" presStyleCnt="0"/>
      <dgm:spPr/>
    </dgm:pt>
    <dgm:pt modelId="{25A1FC69-091D-48BC-BB39-90ECA5FEC09E}" type="pres">
      <dgm:prSet presAssocID="{ADB57265-51F3-405E-BAAC-1B96D417F93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4651AE-F4B7-493B-B3A8-58CD177C4B63}" type="pres">
      <dgm:prSet presAssocID="{ADB57265-51F3-405E-BAAC-1B96D417F935}" presName="composite" presStyleCnt="0"/>
      <dgm:spPr/>
    </dgm:pt>
    <dgm:pt modelId="{F2C84693-06E6-432D-8276-FCD79DCEADD2}" type="pres">
      <dgm:prSet presAssocID="{ADB57265-51F3-405E-BAAC-1B96D417F935}" presName="chevron1" presStyleLbl="alignNode1" presStyleIdx="7" presStyleCnt="21"/>
      <dgm:spPr/>
    </dgm:pt>
    <dgm:pt modelId="{8F3D9712-0325-4912-9932-2C544B0142DA}" type="pres">
      <dgm:prSet presAssocID="{ADB57265-51F3-405E-BAAC-1B96D417F935}" presName="chevron2" presStyleLbl="alignNode1" presStyleIdx="8" presStyleCnt="21"/>
      <dgm:spPr/>
    </dgm:pt>
    <dgm:pt modelId="{F62D5596-5AB0-4AC8-8272-9EF77767D3A1}" type="pres">
      <dgm:prSet presAssocID="{ADB57265-51F3-405E-BAAC-1B96D417F935}" presName="chevron3" presStyleLbl="alignNode1" presStyleIdx="9" presStyleCnt="21"/>
      <dgm:spPr/>
    </dgm:pt>
    <dgm:pt modelId="{394E1516-3C4D-41FA-B2AB-25322DC293B5}" type="pres">
      <dgm:prSet presAssocID="{ADB57265-51F3-405E-BAAC-1B96D417F935}" presName="chevron4" presStyleLbl="alignNode1" presStyleIdx="10" presStyleCnt="21"/>
      <dgm:spPr/>
    </dgm:pt>
    <dgm:pt modelId="{7EEF3F94-29B3-4700-9B3A-A8D5537A0D35}" type="pres">
      <dgm:prSet presAssocID="{ADB57265-51F3-405E-BAAC-1B96D417F935}" presName="chevron5" presStyleLbl="alignNode1" presStyleIdx="11" presStyleCnt="21"/>
      <dgm:spPr/>
    </dgm:pt>
    <dgm:pt modelId="{5A833C1E-A8FB-47AC-829B-908CDBF6ED80}" type="pres">
      <dgm:prSet presAssocID="{ADB57265-51F3-405E-BAAC-1B96D417F935}" presName="chevron6" presStyleLbl="alignNode1" presStyleIdx="12" presStyleCnt="21"/>
      <dgm:spPr/>
    </dgm:pt>
    <dgm:pt modelId="{D880DF6C-907B-4693-B413-113CEB20167F}" type="pres">
      <dgm:prSet presAssocID="{ADB57265-51F3-405E-BAAC-1B96D417F935}" presName="chevron7" presStyleLbl="alignNode1" presStyleIdx="13" presStyleCnt="21"/>
      <dgm:spPr/>
    </dgm:pt>
    <dgm:pt modelId="{8D886D63-61B1-4445-9669-5713251C6D2A}" type="pres">
      <dgm:prSet presAssocID="{ADB57265-51F3-405E-BAAC-1B96D417F935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B1499-9C57-4F00-92AD-E6816C092F4B}" type="pres">
      <dgm:prSet presAssocID="{496F508C-82A9-45EC-BF66-08AE406930DC}" presName="sibTrans" presStyleCnt="0"/>
      <dgm:spPr/>
    </dgm:pt>
    <dgm:pt modelId="{1D7FFC1E-1983-4BAA-B0AF-47FA50FBF1B7}" type="pres">
      <dgm:prSet presAssocID="{4A5F55E2-B728-4598-807D-B0038F77AC59}" presName="parenttextcomposite" presStyleCnt="0"/>
      <dgm:spPr/>
    </dgm:pt>
    <dgm:pt modelId="{D7EF94E8-A45B-4B20-B43C-180777C76EBD}" type="pres">
      <dgm:prSet presAssocID="{4A5F55E2-B728-4598-807D-B0038F77AC59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2E63E-EA76-4CDC-999F-7F831942F1CC}" type="pres">
      <dgm:prSet presAssocID="{4A5F55E2-B728-4598-807D-B0038F77AC59}" presName="composite" presStyleCnt="0"/>
      <dgm:spPr/>
    </dgm:pt>
    <dgm:pt modelId="{8B49349B-C906-4976-B1C6-BCED5535C4CE}" type="pres">
      <dgm:prSet presAssocID="{4A5F55E2-B728-4598-807D-B0038F77AC59}" presName="chevron1" presStyleLbl="alignNode1" presStyleIdx="14" presStyleCnt="21"/>
      <dgm:spPr/>
    </dgm:pt>
    <dgm:pt modelId="{3A71E4BE-1DBC-47AA-A848-780FBD439F0E}" type="pres">
      <dgm:prSet presAssocID="{4A5F55E2-B728-4598-807D-B0038F77AC59}" presName="chevron2" presStyleLbl="alignNode1" presStyleIdx="15" presStyleCnt="21"/>
      <dgm:spPr/>
    </dgm:pt>
    <dgm:pt modelId="{3F086E54-6A6F-43B5-AF07-2CC48227E001}" type="pres">
      <dgm:prSet presAssocID="{4A5F55E2-B728-4598-807D-B0038F77AC59}" presName="chevron3" presStyleLbl="alignNode1" presStyleIdx="16" presStyleCnt="21"/>
      <dgm:spPr/>
    </dgm:pt>
    <dgm:pt modelId="{419F7034-31F4-4E34-91D1-46935F90CD55}" type="pres">
      <dgm:prSet presAssocID="{4A5F55E2-B728-4598-807D-B0038F77AC59}" presName="chevron4" presStyleLbl="alignNode1" presStyleIdx="17" presStyleCnt="21"/>
      <dgm:spPr/>
    </dgm:pt>
    <dgm:pt modelId="{EA0B5B3F-6A4B-4AD0-BFF7-0B150DB9D8C2}" type="pres">
      <dgm:prSet presAssocID="{4A5F55E2-B728-4598-807D-B0038F77AC59}" presName="chevron5" presStyleLbl="alignNode1" presStyleIdx="18" presStyleCnt="21"/>
      <dgm:spPr/>
    </dgm:pt>
    <dgm:pt modelId="{80D7D943-457D-4D4D-BF56-9E5F205189D2}" type="pres">
      <dgm:prSet presAssocID="{4A5F55E2-B728-4598-807D-B0038F77AC59}" presName="chevron6" presStyleLbl="alignNode1" presStyleIdx="19" presStyleCnt="21"/>
      <dgm:spPr/>
    </dgm:pt>
    <dgm:pt modelId="{E361E9FA-C7B4-46A3-A15F-E65F4708E343}" type="pres">
      <dgm:prSet presAssocID="{4A5F55E2-B728-4598-807D-B0038F77AC59}" presName="chevron7" presStyleLbl="alignNode1" presStyleIdx="20" presStyleCnt="21"/>
      <dgm:spPr/>
    </dgm:pt>
    <dgm:pt modelId="{F26DFD19-1250-4A52-BBF8-F7E74374029C}" type="pres">
      <dgm:prSet presAssocID="{4A5F55E2-B728-4598-807D-B0038F77AC59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04CA14-5F27-44F9-87AB-7564B07613BB}" type="presOf" srcId="{96DAC4BB-BDAD-4ACC-813E-4E9A3BA06651}" destId="{C29491AF-9230-47C2-9E60-BA1EA4AB6C61}" srcOrd="0" destOrd="0" presId="urn:microsoft.com/office/officeart/2008/layout/VerticalAccentList"/>
    <dgm:cxn modelId="{5A521E8E-E38E-4BC2-A13D-67766E11FB24}" srcId="{96DAC4BB-BDAD-4ACC-813E-4E9A3BA06651}" destId="{B19D54BC-DDB8-43E3-8316-1A0904C287F3}" srcOrd="0" destOrd="0" parTransId="{FA62135A-7B06-4169-88A0-0E0BD8E4D726}" sibTransId="{65C4F80D-21CB-48A4-A4E2-9EE06B43CD10}"/>
    <dgm:cxn modelId="{8BE831E0-3E63-46E1-A718-7AD2592891B5}" type="presOf" srcId="{460211DF-A686-416D-8673-EA74BA0EBC86}" destId="{86493542-D87E-420E-B99C-20CC727ABC24}" srcOrd="0" destOrd="0" presId="urn:microsoft.com/office/officeart/2008/layout/VerticalAccentList"/>
    <dgm:cxn modelId="{13E11A28-4B7C-4445-B3A3-7C227E42D37F}" srcId="{4A5F55E2-B728-4598-807D-B0038F77AC59}" destId="{6295B90D-8F00-4748-8103-4E21DF73DA6C}" srcOrd="0" destOrd="0" parTransId="{3EE6F94A-5B46-48B0-B83C-42D6A0020171}" sibTransId="{67F8AD46-DB0B-42CD-BF52-8802E2669A12}"/>
    <dgm:cxn modelId="{27D4A389-72B6-4022-A4C5-E7C31EE9643A}" srcId="{460211DF-A686-416D-8673-EA74BA0EBC86}" destId="{4A5F55E2-B728-4598-807D-B0038F77AC59}" srcOrd="2" destOrd="0" parTransId="{38A94F14-1111-48A1-B3AB-5E85BBB0AA22}" sibTransId="{CA7A2D0E-CB85-471E-88AE-76BD3A80B8A5}"/>
    <dgm:cxn modelId="{F8DFA33C-5F80-46EB-84E1-EB1869B8196A}" srcId="{ADB57265-51F3-405E-BAAC-1B96D417F935}" destId="{70EC437E-FAD4-41A6-800D-FB3639418B6A}" srcOrd="0" destOrd="0" parTransId="{6B272DFD-5702-4A8E-B984-91DD19C2DBDD}" sibTransId="{8E62D44D-9D74-4D2C-B7D3-5910872B8C19}"/>
    <dgm:cxn modelId="{69B2AD24-B5DF-4495-A233-5F9FD1CC2193}" type="presOf" srcId="{6295B90D-8F00-4748-8103-4E21DF73DA6C}" destId="{F26DFD19-1250-4A52-BBF8-F7E74374029C}" srcOrd="0" destOrd="0" presId="urn:microsoft.com/office/officeart/2008/layout/VerticalAccentList"/>
    <dgm:cxn modelId="{0D58C23E-7591-448C-AED7-FBB2E66AEB77}" srcId="{460211DF-A686-416D-8673-EA74BA0EBC86}" destId="{96DAC4BB-BDAD-4ACC-813E-4E9A3BA06651}" srcOrd="0" destOrd="0" parTransId="{41D05D15-DDD4-425A-9EF8-3B5700614562}" sibTransId="{3F22055B-F44E-4E0D-A37C-4EA7AAF574F7}"/>
    <dgm:cxn modelId="{737E08BE-A314-4422-AEC0-FCD808F5EB89}" type="presOf" srcId="{B19D54BC-DDB8-43E3-8316-1A0904C287F3}" destId="{B2829D65-09EB-4F30-9ADB-570C1FF384E2}" srcOrd="0" destOrd="0" presId="urn:microsoft.com/office/officeart/2008/layout/VerticalAccentList"/>
    <dgm:cxn modelId="{96024829-DEA6-40AC-9312-86F0FDBE59A6}" type="presOf" srcId="{70EC437E-FAD4-41A6-800D-FB3639418B6A}" destId="{8D886D63-61B1-4445-9669-5713251C6D2A}" srcOrd="0" destOrd="0" presId="urn:microsoft.com/office/officeart/2008/layout/VerticalAccentList"/>
    <dgm:cxn modelId="{3136EC2B-E5D1-44EC-97DF-8B87B1CC0157}" type="presOf" srcId="{4A5F55E2-B728-4598-807D-B0038F77AC59}" destId="{D7EF94E8-A45B-4B20-B43C-180777C76EBD}" srcOrd="0" destOrd="0" presId="urn:microsoft.com/office/officeart/2008/layout/VerticalAccentList"/>
    <dgm:cxn modelId="{BE440E5D-6C5F-4D8A-AD6E-E795EB67886E}" type="presOf" srcId="{ADB57265-51F3-405E-BAAC-1B96D417F935}" destId="{25A1FC69-091D-48BC-BB39-90ECA5FEC09E}" srcOrd="0" destOrd="0" presId="urn:microsoft.com/office/officeart/2008/layout/VerticalAccentList"/>
    <dgm:cxn modelId="{F1C5F9D2-B9A7-4EE5-A8CE-87AC136463F1}" srcId="{460211DF-A686-416D-8673-EA74BA0EBC86}" destId="{ADB57265-51F3-405E-BAAC-1B96D417F935}" srcOrd="1" destOrd="0" parTransId="{8AB0A33C-B58E-40DF-A7EB-3F728FAF0FEF}" sibTransId="{496F508C-82A9-45EC-BF66-08AE406930DC}"/>
    <dgm:cxn modelId="{68BEB2E0-CE56-4CFA-8BCC-5B13B7C53917}" type="presParOf" srcId="{86493542-D87E-420E-B99C-20CC727ABC24}" destId="{E25A8FE0-90B1-48DD-B13F-6AF9247DDA56}" srcOrd="0" destOrd="0" presId="urn:microsoft.com/office/officeart/2008/layout/VerticalAccentList"/>
    <dgm:cxn modelId="{C47C0AAE-896B-44EB-9912-5DF8046E6B6C}" type="presParOf" srcId="{E25A8FE0-90B1-48DD-B13F-6AF9247DDA56}" destId="{C29491AF-9230-47C2-9E60-BA1EA4AB6C61}" srcOrd="0" destOrd="0" presId="urn:microsoft.com/office/officeart/2008/layout/VerticalAccentList"/>
    <dgm:cxn modelId="{D01347A0-9C9B-4037-B750-A7241FC5C949}" type="presParOf" srcId="{86493542-D87E-420E-B99C-20CC727ABC24}" destId="{0DD40E25-B9D3-4A96-98CE-F07ED4BB859A}" srcOrd="1" destOrd="0" presId="urn:microsoft.com/office/officeart/2008/layout/VerticalAccentList"/>
    <dgm:cxn modelId="{A76200D4-74AD-4E09-B455-D8585FE17B02}" type="presParOf" srcId="{0DD40E25-B9D3-4A96-98CE-F07ED4BB859A}" destId="{6A09373D-B0A4-446A-8A95-F77367D1980E}" srcOrd="0" destOrd="0" presId="urn:microsoft.com/office/officeart/2008/layout/VerticalAccentList"/>
    <dgm:cxn modelId="{FDBF3AA4-84D6-4FC0-9391-2B1C7CD33C61}" type="presParOf" srcId="{0DD40E25-B9D3-4A96-98CE-F07ED4BB859A}" destId="{0E46AE76-A5E3-4AE3-BC68-4F569B6805CB}" srcOrd="1" destOrd="0" presId="urn:microsoft.com/office/officeart/2008/layout/VerticalAccentList"/>
    <dgm:cxn modelId="{47BF7C7C-3555-4BFA-B5F7-AECAD1E2C174}" type="presParOf" srcId="{0DD40E25-B9D3-4A96-98CE-F07ED4BB859A}" destId="{0A37D949-8A39-4353-8053-7AD74A881C7B}" srcOrd="2" destOrd="0" presId="urn:microsoft.com/office/officeart/2008/layout/VerticalAccentList"/>
    <dgm:cxn modelId="{72217A3A-5B2C-44CA-8628-779E5CB3AC19}" type="presParOf" srcId="{0DD40E25-B9D3-4A96-98CE-F07ED4BB859A}" destId="{97C242E6-C987-43A8-B6E0-FDD9BEB1E232}" srcOrd="3" destOrd="0" presId="urn:microsoft.com/office/officeart/2008/layout/VerticalAccentList"/>
    <dgm:cxn modelId="{4AE39CD5-E0ED-4F3B-BE2C-4FF0560F51F6}" type="presParOf" srcId="{0DD40E25-B9D3-4A96-98CE-F07ED4BB859A}" destId="{95CFC98A-AAA4-44A0-9E7B-C6E0542AE3DD}" srcOrd="4" destOrd="0" presId="urn:microsoft.com/office/officeart/2008/layout/VerticalAccentList"/>
    <dgm:cxn modelId="{494EC95F-8585-43C8-A112-F663C4B85F95}" type="presParOf" srcId="{0DD40E25-B9D3-4A96-98CE-F07ED4BB859A}" destId="{F63A5CD2-11EE-4EA4-9C4B-808CA8F8D09D}" srcOrd="5" destOrd="0" presId="urn:microsoft.com/office/officeart/2008/layout/VerticalAccentList"/>
    <dgm:cxn modelId="{41CB6BAB-A746-4F0F-A8CB-1083EC809245}" type="presParOf" srcId="{0DD40E25-B9D3-4A96-98CE-F07ED4BB859A}" destId="{9AD5FDDB-8E92-4671-9EFC-712C14B7722A}" srcOrd="6" destOrd="0" presId="urn:microsoft.com/office/officeart/2008/layout/VerticalAccentList"/>
    <dgm:cxn modelId="{5F6CB359-C195-4E2A-8839-E27C312C311B}" type="presParOf" srcId="{0DD40E25-B9D3-4A96-98CE-F07ED4BB859A}" destId="{B2829D65-09EB-4F30-9ADB-570C1FF384E2}" srcOrd="7" destOrd="0" presId="urn:microsoft.com/office/officeart/2008/layout/VerticalAccentList"/>
    <dgm:cxn modelId="{5306180F-D731-4A28-9829-E15D90DB80CF}" type="presParOf" srcId="{86493542-D87E-420E-B99C-20CC727ABC24}" destId="{23962081-6D9A-405E-B3D8-4F812A13B57B}" srcOrd="2" destOrd="0" presId="urn:microsoft.com/office/officeart/2008/layout/VerticalAccentList"/>
    <dgm:cxn modelId="{470796D7-30DF-4212-93B8-8B027CE5DFAC}" type="presParOf" srcId="{86493542-D87E-420E-B99C-20CC727ABC24}" destId="{7441282F-41D9-4924-8556-765564284BEF}" srcOrd="3" destOrd="0" presId="urn:microsoft.com/office/officeart/2008/layout/VerticalAccentList"/>
    <dgm:cxn modelId="{95052482-E6BD-49AD-A4C1-C329484A2EE5}" type="presParOf" srcId="{7441282F-41D9-4924-8556-765564284BEF}" destId="{25A1FC69-091D-48BC-BB39-90ECA5FEC09E}" srcOrd="0" destOrd="0" presId="urn:microsoft.com/office/officeart/2008/layout/VerticalAccentList"/>
    <dgm:cxn modelId="{B2CC5F86-ECD2-4788-9102-8A95DFEDEA1B}" type="presParOf" srcId="{86493542-D87E-420E-B99C-20CC727ABC24}" destId="{A04651AE-F4B7-493B-B3A8-58CD177C4B63}" srcOrd="4" destOrd="0" presId="urn:microsoft.com/office/officeart/2008/layout/VerticalAccentList"/>
    <dgm:cxn modelId="{94710790-2C12-4EDE-9285-FF3ABD550D2A}" type="presParOf" srcId="{A04651AE-F4B7-493B-B3A8-58CD177C4B63}" destId="{F2C84693-06E6-432D-8276-FCD79DCEADD2}" srcOrd="0" destOrd="0" presId="urn:microsoft.com/office/officeart/2008/layout/VerticalAccentList"/>
    <dgm:cxn modelId="{67531932-0216-4D7F-A0B4-E5A4F1094B73}" type="presParOf" srcId="{A04651AE-F4B7-493B-B3A8-58CD177C4B63}" destId="{8F3D9712-0325-4912-9932-2C544B0142DA}" srcOrd="1" destOrd="0" presId="urn:microsoft.com/office/officeart/2008/layout/VerticalAccentList"/>
    <dgm:cxn modelId="{6EE81C9E-E585-46FC-A6DD-46D60032D797}" type="presParOf" srcId="{A04651AE-F4B7-493B-B3A8-58CD177C4B63}" destId="{F62D5596-5AB0-4AC8-8272-9EF77767D3A1}" srcOrd="2" destOrd="0" presId="urn:microsoft.com/office/officeart/2008/layout/VerticalAccentList"/>
    <dgm:cxn modelId="{775069EC-4552-4F93-886F-F30412FA1A6D}" type="presParOf" srcId="{A04651AE-F4B7-493B-B3A8-58CD177C4B63}" destId="{394E1516-3C4D-41FA-B2AB-25322DC293B5}" srcOrd="3" destOrd="0" presId="urn:microsoft.com/office/officeart/2008/layout/VerticalAccentList"/>
    <dgm:cxn modelId="{6D768A92-4C11-4D5E-9AF6-0C3A88D64221}" type="presParOf" srcId="{A04651AE-F4B7-493B-B3A8-58CD177C4B63}" destId="{7EEF3F94-29B3-4700-9B3A-A8D5537A0D35}" srcOrd="4" destOrd="0" presId="urn:microsoft.com/office/officeart/2008/layout/VerticalAccentList"/>
    <dgm:cxn modelId="{1DA82B76-2A7F-4B97-89C4-9CCF497987A9}" type="presParOf" srcId="{A04651AE-F4B7-493B-B3A8-58CD177C4B63}" destId="{5A833C1E-A8FB-47AC-829B-908CDBF6ED80}" srcOrd="5" destOrd="0" presId="urn:microsoft.com/office/officeart/2008/layout/VerticalAccentList"/>
    <dgm:cxn modelId="{09072073-3F50-4CED-94F7-8CBEE0ECE345}" type="presParOf" srcId="{A04651AE-F4B7-493B-B3A8-58CD177C4B63}" destId="{D880DF6C-907B-4693-B413-113CEB20167F}" srcOrd="6" destOrd="0" presId="urn:microsoft.com/office/officeart/2008/layout/VerticalAccentList"/>
    <dgm:cxn modelId="{31F99E03-3275-42AA-9B74-206A5FD14447}" type="presParOf" srcId="{A04651AE-F4B7-493B-B3A8-58CD177C4B63}" destId="{8D886D63-61B1-4445-9669-5713251C6D2A}" srcOrd="7" destOrd="0" presId="urn:microsoft.com/office/officeart/2008/layout/VerticalAccentList"/>
    <dgm:cxn modelId="{F0ACA645-CCF9-4D80-84DE-7527196805CF}" type="presParOf" srcId="{86493542-D87E-420E-B99C-20CC727ABC24}" destId="{429B1499-9C57-4F00-92AD-E6816C092F4B}" srcOrd="5" destOrd="0" presId="urn:microsoft.com/office/officeart/2008/layout/VerticalAccentList"/>
    <dgm:cxn modelId="{4EC1E98A-E536-4EA6-8BAE-FA1D9C8794CF}" type="presParOf" srcId="{86493542-D87E-420E-B99C-20CC727ABC24}" destId="{1D7FFC1E-1983-4BAA-B0AF-47FA50FBF1B7}" srcOrd="6" destOrd="0" presId="urn:microsoft.com/office/officeart/2008/layout/VerticalAccentList"/>
    <dgm:cxn modelId="{5B1F6C34-5635-4B26-BD09-1EA59A250D47}" type="presParOf" srcId="{1D7FFC1E-1983-4BAA-B0AF-47FA50FBF1B7}" destId="{D7EF94E8-A45B-4B20-B43C-180777C76EBD}" srcOrd="0" destOrd="0" presId="urn:microsoft.com/office/officeart/2008/layout/VerticalAccentList"/>
    <dgm:cxn modelId="{5BE4CABB-847F-48E4-8785-6ABE74EFA3FB}" type="presParOf" srcId="{86493542-D87E-420E-B99C-20CC727ABC24}" destId="{C772E63E-EA76-4CDC-999F-7F831942F1CC}" srcOrd="7" destOrd="0" presId="urn:microsoft.com/office/officeart/2008/layout/VerticalAccentList"/>
    <dgm:cxn modelId="{6EF7A976-A542-46FE-B6C9-A5202AFE3B63}" type="presParOf" srcId="{C772E63E-EA76-4CDC-999F-7F831942F1CC}" destId="{8B49349B-C906-4976-B1C6-BCED5535C4CE}" srcOrd="0" destOrd="0" presId="urn:microsoft.com/office/officeart/2008/layout/VerticalAccentList"/>
    <dgm:cxn modelId="{C6A67C55-D2EF-4DCD-A087-97EF0F9E270B}" type="presParOf" srcId="{C772E63E-EA76-4CDC-999F-7F831942F1CC}" destId="{3A71E4BE-1DBC-47AA-A848-780FBD439F0E}" srcOrd="1" destOrd="0" presId="urn:microsoft.com/office/officeart/2008/layout/VerticalAccentList"/>
    <dgm:cxn modelId="{91081E4D-7A1B-4FC4-864F-EE2063C6CC53}" type="presParOf" srcId="{C772E63E-EA76-4CDC-999F-7F831942F1CC}" destId="{3F086E54-6A6F-43B5-AF07-2CC48227E001}" srcOrd="2" destOrd="0" presId="urn:microsoft.com/office/officeart/2008/layout/VerticalAccentList"/>
    <dgm:cxn modelId="{61277323-E203-4990-A454-D0E1939B6DC2}" type="presParOf" srcId="{C772E63E-EA76-4CDC-999F-7F831942F1CC}" destId="{419F7034-31F4-4E34-91D1-46935F90CD55}" srcOrd="3" destOrd="0" presId="urn:microsoft.com/office/officeart/2008/layout/VerticalAccentList"/>
    <dgm:cxn modelId="{B8CE7B72-9E17-4CC4-8CC8-4B1897D80937}" type="presParOf" srcId="{C772E63E-EA76-4CDC-999F-7F831942F1CC}" destId="{EA0B5B3F-6A4B-4AD0-BFF7-0B150DB9D8C2}" srcOrd="4" destOrd="0" presId="urn:microsoft.com/office/officeart/2008/layout/VerticalAccentList"/>
    <dgm:cxn modelId="{E283C080-6DBA-4658-B77F-C52AF2BBA63E}" type="presParOf" srcId="{C772E63E-EA76-4CDC-999F-7F831942F1CC}" destId="{80D7D943-457D-4D4D-BF56-9E5F205189D2}" srcOrd="5" destOrd="0" presId="urn:microsoft.com/office/officeart/2008/layout/VerticalAccentList"/>
    <dgm:cxn modelId="{B9C9BD0F-AC9B-4142-9FCD-E04D45B63812}" type="presParOf" srcId="{C772E63E-EA76-4CDC-999F-7F831942F1CC}" destId="{E361E9FA-C7B4-46A3-A15F-E65F4708E343}" srcOrd="6" destOrd="0" presId="urn:microsoft.com/office/officeart/2008/layout/VerticalAccentList"/>
    <dgm:cxn modelId="{368806D6-6E12-4114-A3E1-8CAFBDA7BA90}" type="presParOf" srcId="{C772E63E-EA76-4CDC-999F-7F831942F1CC}" destId="{F26DFD19-1250-4A52-BBF8-F7E74374029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8CE3A-AB9B-40CA-9A07-D85E9F56DAF7}">
      <dsp:nvSpPr>
        <dsp:cNvPr id="0" name=""/>
        <dsp:cNvSpPr/>
      </dsp:nvSpPr>
      <dsp:spPr>
        <a:xfrm>
          <a:off x="2540496" y="474"/>
          <a:ext cx="1015007" cy="1015007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1. </a:t>
          </a:r>
          <a:r>
            <a:rPr lang="en-US" sz="1000" kern="1200" dirty="0" err="1" smtClean="0"/>
            <a:t>Strategi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misi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tujuan</a:t>
          </a:r>
          <a:endParaRPr lang="en-US" sz="1000" kern="1200" dirty="0"/>
        </a:p>
      </dsp:txBody>
      <dsp:txXfrm>
        <a:off x="2689140" y="149118"/>
        <a:ext cx="717719" cy="717719"/>
      </dsp:txXfrm>
    </dsp:sp>
    <dsp:sp modelId="{798D5FE7-8278-4AFD-904E-B3F4D9E011CA}">
      <dsp:nvSpPr>
        <dsp:cNvPr id="0" name=""/>
        <dsp:cNvSpPr/>
      </dsp:nvSpPr>
      <dsp:spPr>
        <a:xfrm rot="1800000">
          <a:off x="3566419" y="713883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571840" y="762163"/>
        <a:ext cx="188844" cy="205539"/>
      </dsp:txXfrm>
    </dsp:sp>
    <dsp:sp modelId="{5A84B5CE-1058-48AA-A170-117DB6C98DC3}">
      <dsp:nvSpPr>
        <dsp:cNvPr id="0" name=""/>
        <dsp:cNvSpPr/>
      </dsp:nvSpPr>
      <dsp:spPr>
        <a:xfrm>
          <a:off x="3860337" y="762485"/>
          <a:ext cx="1015007" cy="1015007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2. </a:t>
          </a:r>
          <a:r>
            <a:rPr lang="en-US" sz="1200" kern="1200" dirty="0" err="1" smtClean="0"/>
            <a:t>Penentuan</a:t>
          </a:r>
          <a:r>
            <a:rPr lang="en-US" sz="1200" kern="1200" dirty="0" smtClean="0"/>
            <a:t> Program</a:t>
          </a:r>
          <a:endParaRPr lang="en-US" sz="1200" kern="1200" dirty="0"/>
        </a:p>
      </dsp:txBody>
      <dsp:txXfrm>
        <a:off x="4008981" y="911129"/>
        <a:ext cx="717719" cy="717719"/>
      </dsp:txXfrm>
    </dsp:sp>
    <dsp:sp modelId="{51836A65-8A5A-4188-83F7-F6AEB485BCB0}">
      <dsp:nvSpPr>
        <dsp:cNvPr id="0" name=""/>
        <dsp:cNvSpPr/>
      </dsp:nvSpPr>
      <dsp:spPr>
        <a:xfrm rot="5400000">
          <a:off x="4232953" y="1853082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273420" y="1881129"/>
        <a:ext cx="188844" cy="205539"/>
      </dsp:txXfrm>
    </dsp:sp>
    <dsp:sp modelId="{B1F305D0-BA3A-4186-9EE0-E10F4B832D49}">
      <dsp:nvSpPr>
        <dsp:cNvPr id="0" name=""/>
        <dsp:cNvSpPr/>
      </dsp:nvSpPr>
      <dsp:spPr>
        <a:xfrm>
          <a:off x="3860337" y="2286507"/>
          <a:ext cx="1015007" cy="1015007"/>
        </a:xfrm>
        <a:prstGeom prst="ellipse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3. </a:t>
          </a:r>
          <a:r>
            <a:rPr lang="en-US" sz="1200" kern="1200" dirty="0" err="1" smtClean="0"/>
            <a:t>Alokasi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sumber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Daya</a:t>
          </a:r>
          <a:endParaRPr lang="en-US" sz="1200" kern="1200" dirty="0"/>
        </a:p>
      </dsp:txBody>
      <dsp:txXfrm>
        <a:off x="4008981" y="2435151"/>
        <a:ext cx="717719" cy="717719"/>
      </dsp:txXfrm>
    </dsp:sp>
    <dsp:sp modelId="{09E847CB-D9DA-4CB2-BDD6-80EF661ADCDB}">
      <dsp:nvSpPr>
        <dsp:cNvPr id="0" name=""/>
        <dsp:cNvSpPr/>
      </dsp:nvSpPr>
      <dsp:spPr>
        <a:xfrm rot="9000000">
          <a:off x="3579644" y="2999916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655156" y="3048196"/>
        <a:ext cx="188844" cy="205539"/>
      </dsp:txXfrm>
    </dsp:sp>
    <dsp:sp modelId="{7A998FAB-F5AB-4EEF-ACC4-46425AB032D9}">
      <dsp:nvSpPr>
        <dsp:cNvPr id="0" name=""/>
        <dsp:cNvSpPr/>
      </dsp:nvSpPr>
      <dsp:spPr>
        <a:xfrm>
          <a:off x="2540496" y="3048518"/>
          <a:ext cx="1015007" cy="1015007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4. Data , </a:t>
          </a:r>
          <a:r>
            <a:rPr lang="en-US" sz="1200" kern="1200" dirty="0" err="1" smtClean="0"/>
            <a:t>informasi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dan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aturan</a:t>
          </a:r>
          <a:endParaRPr lang="en-US" sz="1200" kern="1200" dirty="0"/>
        </a:p>
      </dsp:txBody>
      <dsp:txXfrm>
        <a:off x="2689140" y="3197162"/>
        <a:ext cx="717719" cy="717719"/>
      </dsp:txXfrm>
    </dsp:sp>
    <dsp:sp modelId="{3772F159-CE89-4915-AE5D-F46DF057C2DD}">
      <dsp:nvSpPr>
        <dsp:cNvPr id="0" name=""/>
        <dsp:cNvSpPr/>
      </dsp:nvSpPr>
      <dsp:spPr>
        <a:xfrm rot="12600000">
          <a:off x="2259802" y="3007551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335314" y="3096297"/>
        <a:ext cx="188844" cy="205539"/>
      </dsp:txXfrm>
    </dsp:sp>
    <dsp:sp modelId="{34F455EC-219F-44E9-AC71-536168C45D5F}">
      <dsp:nvSpPr>
        <dsp:cNvPr id="0" name=""/>
        <dsp:cNvSpPr/>
      </dsp:nvSpPr>
      <dsp:spPr>
        <a:xfrm>
          <a:off x="1220654" y="2286507"/>
          <a:ext cx="1015007" cy="1015007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5. </a:t>
          </a:r>
          <a:r>
            <a:rPr lang="en-US" sz="1200" kern="1200" dirty="0" err="1" smtClean="0"/>
            <a:t>Kegiatan</a:t>
          </a:r>
          <a:endParaRPr lang="en-US" sz="1200" kern="1200" dirty="0"/>
        </a:p>
      </dsp:txBody>
      <dsp:txXfrm>
        <a:off x="1369298" y="2435151"/>
        <a:ext cx="717719" cy="717719"/>
      </dsp:txXfrm>
    </dsp:sp>
    <dsp:sp modelId="{9C09CDAB-376F-47BD-A1CE-1E5E78C837F9}">
      <dsp:nvSpPr>
        <dsp:cNvPr id="0" name=""/>
        <dsp:cNvSpPr/>
      </dsp:nvSpPr>
      <dsp:spPr>
        <a:xfrm rot="16200000">
          <a:off x="1593269" y="1868352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1633736" y="1977332"/>
        <a:ext cx="188844" cy="205539"/>
      </dsp:txXfrm>
    </dsp:sp>
    <dsp:sp modelId="{DBA0CD6C-6BB9-4E98-B096-D3729FB180EA}">
      <dsp:nvSpPr>
        <dsp:cNvPr id="0" name=""/>
        <dsp:cNvSpPr/>
      </dsp:nvSpPr>
      <dsp:spPr>
        <a:xfrm>
          <a:off x="1220654" y="762485"/>
          <a:ext cx="1015007" cy="1015007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6. </a:t>
          </a:r>
          <a:r>
            <a:rPr lang="en-US" sz="1200" kern="1200" dirty="0" err="1" smtClean="0"/>
            <a:t>Anggaran</a:t>
          </a:r>
          <a:r>
            <a:rPr lang="en-US" sz="1200" kern="1200" dirty="0" smtClean="0"/>
            <a:t> Program</a:t>
          </a:r>
          <a:endParaRPr lang="en-US" sz="1200" kern="1200" dirty="0"/>
        </a:p>
      </dsp:txBody>
      <dsp:txXfrm>
        <a:off x="1369298" y="911129"/>
        <a:ext cx="717719" cy="717719"/>
      </dsp:txXfrm>
    </dsp:sp>
    <dsp:sp modelId="{D023A8F7-52F3-4144-BCC2-ECE1BDC2600C}">
      <dsp:nvSpPr>
        <dsp:cNvPr id="0" name=""/>
        <dsp:cNvSpPr/>
      </dsp:nvSpPr>
      <dsp:spPr>
        <a:xfrm rot="19800000">
          <a:off x="2246578" y="721518"/>
          <a:ext cx="269777" cy="3425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251999" y="810264"/>
        <a:ext cx="188844" cy="205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51FC6-5400-4730-832E-3EFB56D63EB8}">
      <dsp:nvSpPr>
        <dsp:cNvPr id="0" name=""/>
        <dsp:cNvSpPr/>
      </dsp:nvSpPr>
      <dsp:spPr>
        <a:xfrm>
          <a:off x="1605770" y="232791"/>
          <a:ext cx="3008376" cy="3008376"/>
        </a:xfrm>
        <a:prstGeom prst="pie">
          <a:avLst>
            <a:gd name="adj1" fmla="val 16200000"/>
            <a:gd name="adj2" fmla="val 180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2. </a:t>
          </a:r>
          <a:r>
            <a:rPr lang="en-US" sz="1000" kern="1200" dirty="0" err="1" smtClean="0"/>
            <a:t>Deman</a:t>
          </a:r>
          <a:r>
            <a:rPr lang="en-US" sz="1000" kern="1200" dirty="0" smtClean="0"/>
            <a:t> Based </a:t>
          </a:r>
          <a:r>
            <a:rPr lang="en-US" sz="1000" kern="1200" dirty="0" err="1" smtClean="0"/>
            <a:t>Princing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Penentuan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tarif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dasar</a:t>
          </a:r>
          <a:r>
            <a:rPr lang="en-US" sz="1000" kern="1200" dirty="0" smtClean="0"/>
            <a:t>  </a:t>
          </a:r>
          <a:r>
            <a:rPr lang="en-US" sz="1000" kern="1200" dirty="0" err="1" smtClean="0"/>
            <a:t>biaya</a:t>
          </a:r>
          <a:r>
            <a:rPr lang="en-US" sz="1000" kern="1200" dirty="0" smtClean="0"/>
            <a:t> yang </a:t>
          </a:r>
          <a:r>
            <a:rPr lang="en-US" sz="1000" kern="1200" dirty="0" err="1" smtClean="0"/>
            <a:t>dikeluarkan</a:t>
          </a:r>
          <a:endParaRPr lang="en-US" sz="1000" kern="1200" dirty="0"/>
        </a:p>
      </dsp:txBody>
      <dsp:txXfrm>
        <a:off x="3191256" y="870280"/>
        <a:ext cx="1074420" cy="895350"/>
      </dsp:txXfrm>
    </dsp:sp>
    <dsp:sp modelId="{B1612257-7B08-41D7-8C82-90B28D6F874F}">
      <dsp:nvSpPr>
        <dsp:cNvPr id="0" name=""/>
        <dsp:cNvSpPr/>
      </dsp:nvSpPr>
      <dsp:spPr>
        <a:xfrm>
          <a:off x="1543811" y="340233"/>
          <a:ext cx="3008376" cy="3008376"/>
        </a:xfrm>
        <a:prstGeom prst="pie">
          <a:avLst>
            <a:gd name="adj1" fmla="val 1800000"/>
            <a:gd name="adj2" fmla="val 900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3. </a:t>
          </a:r>
          <a:r>
            <a:rPr lang="en-US" sz="1000" kern="1200" dirty="0" err="1" smtClean="0"/>
            <a:t>Competittion</a:t>
          </a:r>
          <a:r>
            <a:rPr lang="en-US" sz="1000" kern="1200" dirty="0" smtClean="0"/>
            <a:t> based </a:t>
          </a:r>
          <a:r>
            <a:rPr lang="en-US" sz="1000" kern="1200" dirty="0" err="1" smtClean="0"/>
            <a:t>princing</a:t>
          </a: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Penentuan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tarif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atas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dasar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membandingkan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dengan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tarif</a:t>
          </a:r>
          <a:r>
            <a:rPr lang="en-US" sz="1000" kern="1200" dirty="0" smtClean="0"/>
            <a:t> yang lain</a:t>
          </a:r>
          <a:endParaRPr lang="en-US" sz="1000" kern="1200" dirty="0"/>
        </a:p>
      </dsp:txBody>
      <dsp:txXfrm>
        <a:off x="2260092" y="2292096"/>
        <a:ext cx="1611630" cy="787908"/>
      </dsp:txXfrm>
    </dsp:sp>
    <dsp:sp modelId="{D4B92960-702A-477E-898B-9D6FAC17D7FC}">
      <dsp:nvSpPr>
        <dsp:cNvPr id="0" name=""/>
        <dsp:cNvSpPr/>
      </dsp:nvSpPr>
      <dsp:spPr>
        <a:xfrm>
          <a:off x="1481853" y="232791"/>
          <a:ext cx="3008376" cy="3008376"/>
        </a:xfrm>
        <a:prstGeom prst="pie">
          <a:avLst>
            <a:gd name="adj1" fmla="val 9000000"/>
            <a:gd name="adj2" fmla="val 1620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1. COST Based </a:t>
          </a:r>
          <a:r>
            <a:rPr lang="en-US" sz="1000" kern="1200" dirty="0" err="1" smtClean="0"/>
            <a:t>Princing</a:t>
          </a:r>
          <a:r>
            <a:rPr lang="en-US" sz="10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Penentuan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tarif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dasar</a:t>
          </a:r>
          <a:r>
            <a:rPr lang="en-US" sz="1000" kern="1200" dirty="0" smtClean="0"/>
            <a:t> </a:t>
          </a:r>
          <a:r>
            <a:rPr lang="en-US" sz="1000" kern="1200" dirty="0" err="1" smtClean="0"/>
            <a:t>biaya</a:t>
          </a:r>
          <a:r>
            <a:rPr lang="en-US" sz="1000" kern="1200" dirty="0" smtClean="0"/>
            <a:t> yang </a:t>
          </a:r>
          <a:r>
            <a:rPr lang="en-US" sz="1000" kern="1200" dirty="0" err="1" smtClean="0"/>
            <a:t>dikeluarkan</a:t>
          </a:r>
          <a:endParaRPr lang="en-US" sz="1000" kern="1200" dirty="0"/>
        </a:p>
      </dsp:txBody>
      <dsp:txXfrm>
        <a:off x="1830324" y="870280"/>
        <a:ext cx="1074420" cy="895350"/>
      </dsp:txXfrm>
    </dsp:sp>
    <dsp:sp modelId="{092F2A9A-3FDE-45A8-99DF-2F634869273A}">
      <dsp:nvSpPr>
        <dsp:cNvPr id="0" name=""/>
        <dsp:cNvSpPr/>
      </dsp:nvSpPr>
      <dsp:spPr>
        <a:xfrm>
          <a:off x="1419785" y="46558"/>
          <a:ext cx="3380841" cy="338084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ADE79-82BA-4D38-A067-6948B86D1E2B}">
      <dsp:nvSpPr>
        <dsp:cNvPr id="0" name=""/>
        <dsp:cNvSpPr/>
      </dsp:nvSpPr>
      <dsp:spPr>
        <a:xfrm>
          <a:off x="1357579" y="153809"/>
          <a:ext cx="3380841" cy="338084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9FE76-3974-4D52-A38A-075E510B9183}">
      <dsp:nvSpPr>
        <dsp:cNvPr id="0" name=""/>
        <dsp:cNvSpPr/>
      </dsp:nvSpPr>
      <dsp:spPr>
        <a:xfrm>
          <a:off x="1295372" y="46558"/>
          <a:ext cx="3380841" cy="338084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9491AF-9230-47C2-9E60-BA1EA4AB6C61}">
      <dsp:nvSpPr>
        <dsp:cNvPr id="0" name=""/>
        <dsp:cNvSpPr/>
      </dsp:nvSpPr>
      <dsp:spPr>
        <a:xfrm>
          <a:off x="495920" y="331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</a:t>
          </a:r>
          <a:endParaRPr lang="en-US" sz="1900" kern="1200" dirty="0"/>
        </a:p>
      </dsp:txBody>
      <dsp:txXfrm>
        <a:off x="495920" y="331"/>
        <a:ext cx="4736306" cy="430573"/>
      </dsp:txXfrm>
    </dsp:sp>
    <dsp:sp modelId="{6A09373D-B0A4-446A-8A95-F77367D1980E}">
      <dsp:nvSpPr>
        <dsp:cNvPr id="0" name=""/>
        <dsp:cNvSpPr/>
      </dsp:nvSpPr>
      <dsp:spPr>
        <a:xfrm>
          <a:off x="495920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6AE76-A5E3-4AE3-BC68-4F569B6805CB}">
      <dsp:nvSpPr>
        <dsp:cNvPr id="0" name=""/>
        <dsp:cNvSpPr/>
      </dsp:nvSpPr>
      <dsp:spPr>
        <a:xfrm>
          <a:off x="1161634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496694"/>
            <a:satOff val="1991"/>
            <a:lumOff val="431"/>
            <a:alphaOff val="0"/>
          </a:schemeClr>
        </a:solidFill>
        <a:ln w="25400" cap="flat" cmpd="sng" algn="ctr">
          <a:solidFill>
            <a:schemeClr val="accent5">
              <a:hueOff val="-496694"/>
              <a:satOff val="1991"/>
              <a:lumOff val="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37D949-8A39-4353-8053-7AD74A881C7B}">
      <dsp:nvSpPr>
        <dsp:cNvPr id="0" name=""/>
        <dsp:cNvSpPr/>
      </dsp:nvSpPr>
      <dsp:spPr>
        <a:xfrm>
          <a:off x="1827874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993388"/>
            <a:satOff val="3981"/>
            <a:lumOff val="863"/>
            <a:alphaOff val="0"/>
          </a:schemeClr>
        </a:solidFill>
        <a:ln w="25400" cap="flat" cmpd="sng" algn="ctr">
          <a:solidFill>
            <a:schemeClr val="accent5">
              <a:hueOff val="-993388"/>
              <a:satOff val="3981"/>
              <a:lumOff val="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C242E6-C987-43A8-B6E0-FDD9BEB1E232}">
      <dsp:nvSpPr>
        <dsp:cNvPr id="0" name=""/>
        <dsp:cNvSpPr/>
      </dsp:nvSpPr>
      <dsp:spPr>
        <a:xfrm>
          <a:off x="2493589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1490082"/>
            <a:satOff val="5972"/>
            <a:lumOff val="1294"/>
            <a:alphaOff val="0"/>
          </a:schemeClr>
        </a:solidFill>
        <a:ln w="25400" cap="flat" cmpd="sng" algn="ctr">
          <a:solidFill>
            <a:schemeClr val="accent5">
              <a:hueOff val="-1490082"/>
              <a:satOff val="5972"/>
              <a:lumOff val="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CFC98A-AAA4-44A0-9E7B-C6E0542AE3DD}">
      <dsp:nvSpPr>
        <dsp:cNvPr id="0" name=""/>
        <dsp:cNvSpPr/>
      </dsp:nvSpPr>
      <dsp:spPr>
        <a:xfrm>
          <a:off x="3159829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3A5CD2-11EE-4EA4-9C4B-808CA8F8D09D}">
      <dsp:nvSpPr>
        <dsp:cNvPr id="0" name=""/>
        <dsp:cNvSpPr/>
      </dsp:nvSpPr>
      <dsp:spPr>
        <a:xfrm>
          <a:off x="3825543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5FDDB-8E92-4671-9EFC-712C14B7722A}">
      <dsp:nvSpPr>
        <dsp:cNvPr id="0" name=""/>
        <dsp:cNvSpPr/>
      </dsp:nvSpPr>
      <dsp:spPr>
        <a:xfrm>
          <a:off x="4491784" y="430905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2980163"/>
            <a:satOff val="11943"/>
            <a:lumOff val="2588"/>
            <a:alphaOff val="0"/>
          </a:schemeClr>
        </a:solidFill>
        <a:ln w="25400" cap="flat" cmpd="sng" algn="ctr">
          <a:solidFill>
            <a:schemeClr val="accent5">
              <a:hueOff val="-2980163"/>
              <a:satOff val="11943"/>
              <a:lumOff val="2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29D65-09EB-4F30-9ADB-570C1FF384E2}">
      <dsp:nvSpPr>
        <dsp:cNvPr id="0" name=""/>
        <dsp:cNvSpPr/>
      </dsp:nvSpPr>
      <dsp:spPr>
        <a:xfrm>
          <a:off x="495920" y="518614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Mengetahui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Biaya</a:t>
          </a:r>
          <a:r>
            <a:rPr lang="en-US" sz="1900" kern="1200" dirty="0" smtClean="0"/>
            <a:t> yang </a:t>
          </a:r>
          <a:r>
            <a:rPr lang="en-US" sz="1900" kern="1200" dirty="0" err="1" smtClean="0"/>
            <a:t>dikeluarkan</a:t>
          </a:r>
          <a:endParaRPr lang="en-US" sz="1900" kern="1200" dirty="0"/>
        </a:p>
      </dsp:txBody>
      <dsp:txXfrm>
        <a:off x="495920" y="518614"/>
        <a:ext cx="4797878" cy="701675"/>
      </dsp:txXfrm>
    </dsp:sp>
    <dsp:sp modelId="{25A1FC69-091D-48BC-BB39-90ECA5FEC09E}">
      <dsp:nvSpPr>
        <dsp:cNvPr id="0" name=""/>
        <dsp:cNvSpPr/>
      </dsp:nvSpPr>
      <dsp:spPr>
        <a:xfrm>
          <a:off x="495920" y="1378166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</a:t>
          </a:r>
          <a:endParaRPr lang="en-US" sz="1900" kern="1200" dirty="0"/>
        </a:p>
      </dsp:txBody>
      <dsp:txXfrm>
        <a:off x="495920" y="1378166"/>
        <a:ext cx="4736306" cy="430573"/>
      </dsp:txXfrm>
    </dsp:sp>
    <dsp:sp modelId="{F2C84693-06E6-432D-8276-FCD79DCEADD2}">
      <dsp:nvSpPr>
        <dsp:cNvPr id="0" name=""/>
        <dsp:cNvSpPr/>
      </dsp:nvSpPr>
      <dsp:spPr>
        <a:xfrm>
          <a:off x="495920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3476857"/>
            <a:satOff val="13934"/>
            <a:lumOff val="3020"/>
            <a:alphaOff val="0"/>
          </a:schemeClr>
        </a:solidFill>
        <a:ln w="25400" cap="flat" cmpd="sng" algn="ctr">
          <a:solidFill>
            <a:schemeClr val="accent5">
              <a:hueOff val="-3476857"/>
              <a:satOff val="13934"/>
              <a:lumOff val="3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D9712-0325-4912-9932-2C544B0142DA}">
      <dsp:nvSpPr>
        <dsp:cNvPr id="0" name=""/>
        <dsp:cNvSpPr/>
      </dsp:nvSpPr>
      <dsp:spPr>
        <a:xfrm>
          <a:off x="1161634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2D5596-5AB0-4AC8-8272-9EF77767D3A1}">
      <dsp:nvSpPr>
        <dsp:cNvPr id="0" name=""/>
        <dsp:cNvSpPr/>
      </dsp:nvSpPr>
      <dsp:spPr>
        <a:xfrm>
          <a:off x="1827874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4470244"/>
            <a:satOff val="17915"/>
            <a:lumOff val="3883"/>
            <a:alphaOff val="0"/>
          </a:schemeClr>
        </a:solidFill>
        <a:ln w="25400" cap="flat" cmpd="sng" algn="ctr">
          <a:solidFill>
            <a:schemeClr val="accent5">
              <a:hueOff val="-4470244"/>
              <a:satOff val="17915"/>
              <a:lumOff val="38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E1516-3C4D-41FA-B2AB-25322DC293B5}">
      <dsp:nvSpPr>
        <dsp:cNvPr id="0" name=""/>
        <dsp:cNvSpPr/>
      </dsp:nvSpPr>
      <dsp:spPr>
        <a:xfrm>
          <a:off x="2493589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F3F94-29B3-4700-9B3A-A8D5537A0D35}">
      <dsp:nvSpPr>
        <dsp:cNvPr id="0" name=""/>
        <dsp:cNvSpPr/>
      </dsp:nvSpPr>
      <dsp:spPr>
        <a:xfrm>
          <a:off x="3159829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5463632"/>
            <a:satOff val="21896"/>
            <a:lumOff val="4745"/>
            <a:alphaOff val="0"/>
          </a:schemeClr>
        </a:solidFill>
        <a:ln w="25400" cap="flat" cmpd="sng" algn="ctr">
          <a:solidFill>
            <a:schemeClr val="accent5">
              <a:hueOff val="-5463632"/>
              <a:satOff val="21896"/>
              <a:lumOff val="4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33C1E-A8FB-47AC-829B-908CDBF6ED80}">
      <dsp:nvSpPr>
        <dsp:cNvPr id="0" name=""/>
        <dsp:cNvSpPr/>
      </dsp:nvSpPr>
      <dsp:spPr>
        <a:xfrm>
          <a:off x="3825543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80DF6C-907B-4693-B413-113CEB20167F}">
      <dsp:nvSpPr>
        <dsp:cNvPr id="0" name=""/>
        <dsp:cNvSpPr/>
      </dsp:nvSpPr>
      <dsp:spPr>
        <a:xfrm>
          <a:off x="4491784" y="1808739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6457019"/>
            <a:satOff val="25877"/>
            <a:lumOff val="5608"/>
            <a:alphaOff val="0"/>
          </a:schemeClr>
        </a:solidFill>
        <a:ln w="25400" cap="flat" cmpd="sng" algn="ctr">
          <a:solidFill>
            <a:schemeClr val="accent5">
              <a:hueOff val="-6457019"/>
              <a:satOff val="25877"/>
              <a:lumOff val="56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86D63-61B1-4445-9669-5713251C6D2A}">
      <dsp:nvSpPr>
        <dsp:cNvPr id="0" name=""/>
        <dsp:cNvSpPr/>
      </dsp:nvSpPr>
      <dsp:spPr>
        <a:xfrm>
          <a:off x="495920" y="1896449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Mengetahui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kemampuan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masyarakat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membayar</a:t>
          </a:r>
          <a:endParaRPr lang="en-US" sz="1900" kern="1200" dirty="0"/>
        </a:p>
      </dsp:txBody>
      <dsp:txXfrm>
        <a:off x="495920" y="1896449"/>
        <a:ext cx="4797878" cy="701675"/>
      </dsp:txXfrm>
    </dsp:sp>
    <dsp:sp modelId="{D7EF94E8-A45B-4B20-B43C-180777C76EBD}">
      <dsp:nvSpPr>
        <dsp:cNvPr id="0" name=""/>
        <dsp:cNvSpPr/>
      </dsp:nvSpPr>
      <dsp:spPr>
        <a:xfrm>
          <a:off x="495920" y="2756001"/>
          <a:ext cx="4736306" cy="4305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</a:t>
          </a:r>
          <a:endParaRPr lang="en-US" sz="1900" kern="1200" dirty="0"/>
        </a:p>
      </dsp:txBody>
      <dsp:txXfrm>
        <a:off x="495920" y="2756001"/>
        <a:ext cx="4736306" cy="430573"/>
      </dsp:txXfrm>
    </dsp:sp>
    <dsp:sp modelId="{8B49349B-C906-4976-B1C6-BCED5535C4CE}">
      <dsp:nvSpPr>
        <dsp:cNvPr id="0" name=""/>
        <dsp:cNvSpPr/>
      </dsp:nvSpPr>
      <dsp:spPr>
        <a:xfrm>
          <a:off x="495920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6953714"/>
            <a:satOff val="27868"/>
            <a:lumOff val="6040"/>
            <a:alphaOff val="0"/>
          </a:schemeClr>
        </a:solidFill>
        <a:ln w="25400" cap="flat" cmpd="sng" algn="ctr">
          <a:solidFill>
            <a:schemeClr val="accent5">
              <a:hueOff val="-6953714"/>
              <a:satOff val="27868"/>
              <a:lumOff val="6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71E4BE-1DBC-47AA-A848-780FBD439F0E}">
      <dsp:nvSpPr>
        <dsp:cNvPr id="0" name=""/>
        <dsp:cNvSpPr/>
      </dsp:nvSpPr>
      <dsp:spPr>
        <a:xfrm>
          <a:off x="1161634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86E54-6A6F-43B5-AF07-2CC48227E001}">
      <dsp:nvSpPr>
        <dsp:cNvPr id="0" name=""/>
        <dsp:cNvSpPr/>
      </dsp:nvSpPr>
      <dsp:spPr>
        <a:xfrm>
          <a:off x="1827874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F7034-31F4-4E34-91D1-46935F90CD55}">
      <dsp:nvSpPr>
        <dsp:cNvPr id="0" name=""/>
        <dsp:cNvSpPr/>
      </dsp:nvSpPr>
      <dsp:spPr>
        <a:xfrm>
          <a:off x="2493589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8443795"/>
            <a:satOff val="33839"/>
            <a:lumOff val="7334"/>
            <a:alphaOff val="0"/>
          </a:schemeClr>
        </a:solidFill>
        <a:ln w="25400" cap="flat" cmpd="sng" algn="ctr">
          <a:solidFill>
            <a:schemeClr val="accent5">
              <a:hueOff val="-8443795"/>
              <a:satOff val="33839"/>
              <a:lumOff val="73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0B5B3F-6A4B-4AD0-BFF7-0B150DB9D8C2}">
      <dsp:nvSpPr>
        <dsp:cNvPr id="0" name=""/>
        <dsp:cNvSpPr/>
      </dsp:nvSpPr>
      <dsp:spPr>
        <a:xfrm>
          <a:off x="3159829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8940489"/>
            <a:satOff val="35830"/>
            <a:lumOff val="7765"/>
            <a:alphaOff val="0"/>
          </a:schemeClr>
        </a:solidFill>
        <a:ln w="25400" cap="flat" cmpd="sng" algn="ctr">
          <a:solidFill>
            <a:schemeClr val="accent5">
              <a:hueOff val="-8940489"/>
              <a:satOff val="35830"/>
              <a:lumOff val="7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7D943-457D-4D4D-BF56-9E5F205189D2}">
      <dsp:nvSpPr>
        <dsp:cNvPr id="0" name=""/>
        <dsp:cNvSpPr/>
      </dsp:nvSpPr>
      <dsp:spPr>
        <a:xfrm>
          <a:off x="3825543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9437183"/>
            <a:satOff val="37820"/>
            <a:lumOff val="8197"/>
            <a:alphaOff val="0"/>
          </a:schemeClr>
        </a:solidFill>
        <a:ln w="25400" cap="flat" cmpd="sng" algn="ctr">
          <a:solidFill>
            <a:schemeClr val="accent5">
              <a:hueOff val="-9437183"/>
              <a:satOff val="37820"/>
              <a:lumOff val="8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61E9FA-C7B4-46A3-A15F-E65F4708E343}">
      <dsp:nvSpPr>
        <dsp:cNvPr id="0" name=""/>
        <dsp:cNvSpPr/>
      </dsp:nvSpPr>
      <dsp:spPr>
        <a:xfrm>
          <a:off x="4491784" y="3186574"/>
          <a:ext cx="1108295" cy="877093"/>
        </a:xfrm>
        <a:prstGeom prst="chevron">
          <a:avLst>
            <a:gd name="adj" fmla="val 7061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DFD19-1250-4A52-BBF8-F7E74374029C}">
      <dsp:nvSpPr>
        <dsp:cNvPr id="0" name=""/>
        <dsp:cNvSpPr/>
      </dsp:nvSpPr>
      <dsp:spPr>
        <a:xfrm>
          <a:off x="495920" y="3274283"/>
          <a:ext cx="4797878" cy="7016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Mengetahui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tarif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dari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rumah</a:t>
          </a:r>
          <a:r>
            <a:rPr lang="en-US" sz="1900" kern="1200" dirty="0" smtClean="0"/>
            <a:t> </a:t>
          </a:r>
          <a:r>
            <a:rPr lang="en-US" sz="1900" kern="1200" dirty="0" err="1" smtClean="0"/>
            <a:t>sakit</a:t>
          </a:r>
          <a:r>
            <a:rPr lang="en-US" sz="1900" kern="1200" dirty="0" smtClean="0"/>
            <a:t> yang lain</a:t>
          </a:r>
          <a:endParaRPr lang="en-US" sz="1900" kern="1200" dirty="0"/>
        </a:p>
      </dsp:txBody>
      <dsp:txXfrm>
        <a:off x="495920" y="3274283"/>
        <a:ext cx="4797878" cy="70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D75AA7-0C88-4ACC-B437-3F04003CA425}" type="datetimeFigureOut">
              <a:rPr lang="id-ID"/>
              <a:pPr>
                <a:defRPr/>
              </a:pPr>
              <a:t>03/07/2018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032C02-0F42-4657-9245-7CE2237C8D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853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DC300-34DB-45A7-8075-E530E0998EE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6BB5AB-3684-4899-9658-206612D7F255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215197-4C70-49A1-9C94-0D3C901D902A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DB2FE1-C23B-446B-B96A-DEA53598BDD4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FFBE2C-02B2-400F-9C35-4DCDDB41D003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30C5E7-0A50-4CFA-9D8D-166DBF1B554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D9A860-1D4E-4B3E-851F-EEDBF905DB42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31D071-303B-4BD5-82DB-AD879A753C5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0C2EF3-E521-4FC5-AD03-D8AA72E0737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D39404-AA92-4037-8989-91BE3923EE4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DCEA52-55A6-4281-9E35-5E971E3D71F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48FEA1-368D-4A2C-875E-643B51E728B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B98A5-E499-4EA8-B265-5086A8DB5706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C44A-4047-40A9-B462-E09E92E6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FBD8-75DF-4E33-88C6-C7B10AEB47BC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D636-BC85-4ED8-BA35-410C0A243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2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E2453-AABB-4587-AFAB-B04090BBD9EC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84DEC-4518-460B-83EF-106D1F00C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1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448C-0B5D-4776-8157-260D4FBD8B3F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F0A4-E5A7-4168-A0AD-9AAEAC05D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0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EBD2-466C-46C9-B63A-C6029FA7CA61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2AE4-39C6-4BBB-922F-C239C19A1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8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834D-2628-4355-8759-E1934E79FC50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5B3AD-6F3E-402D-B5CB-97E51DFDC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8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86B8-EB69-4703-8360-70CF7750E6D1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C28B-BC34-49C2-914E-F5F1DFDC2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4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D38B7-7D99-48B4-A338-C0A71C432D58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CFC7B-9D33-47F5-863B-FFA72F543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11BD-726D-49B8-9CA7-734AAC2D2939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BFDC-059B-4F98-9F06-ED70442E4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061CF-8159-4D81-9874-BCA262D572E0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10E7E-0E21-4B4F-81DE-5B7A3076E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4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ECD7-654E-495F-BA8F-8FD9EBDE7B39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B88F-0CBF-4A82-9984-D35A4FC90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8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9AC91C-6BAB-410B-ADFB-141EFAC16217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71B1406-9F08-43E0-A999-53342D4C6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ANGGARAN PROGRAM DAN TARIF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VIII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WIWIK VIATININGSIH,SKM.,MARS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AKADEMIK PEREKAM MEDIS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r>
              <a:rPr lang="en-US" sz="2000" b="1" dirty="0">
                <a:solidFill>
                  <a:schemeClr val="bg1"/>
                </a:solidFill>
              </a:rPr>
              <a:t>&amp; 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lgerian" pitchFamily="82" charset="0"/>
                <a:cs typeface="Arial" charset="0"/>
              </a:rPr>
              <a:t>Penentuan</a:t>
            </a:r>
            <a:r>
              <a:rPr lang="en-US" sz="32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3200" dirty="0" err="1" smtClean="0">
                <a:latin typeface="Algerian" pitchFamily="82" charset="0"/>
                <a:cs typeface="Arial" charset="0"/>
              </a:rPr>
              <a:t>tarif</a:t>
            </a:r>
            <a:r>
              <a:rPr lang="en-US" sz="32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3200" dirty="0" err="1" smtClean="0">
                <a:latin typeface="Algerian" pitchFamily="82" charset="0"/>
                <a:cs typeface="Arial" charset="0"/>
              </a:rPr>
              <a:t>harus</a:t>
            </a:r>
            <a:r>
              <a:rPr lang="en-US" sz="32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3200" dirty="0" err="1" smtClean="0">
                <a:latin typeface="Algerian" pitchFamily="82" charset="0"/>
                <a:cs typeface="Arial" charset="0"/>
              </a:rPr>
              <a:t>didasari</a:t>
            </a:r>
            <a:r>
              <a:rPr lang="en-US" sz="3200" dirty="0" smtClean="0">
                <a:latin typeface="Algerian" pitchFamily="82" charset="0"/>
                <a:cs typeface="Arial" charset="0"/>
              </a:rPr>
              <a:t> </a:t>
            </a:r>
            <a:r>
              <a:rPr lang="en-US" sz="3200" dirty="0" err="1" smtClean="0">
                <a:latin typeface="Algerian" pitchFamily="82" charset="0"/>
                <a:cs typeface="Arial" charset="0"/>
              </a:rPr>
              <a:t>oleh</a:t>
            </a:r>
            <a:r>
              <a:rPr lang="en-US" sz="3200" dirty="0" smtClean="0">
                <a:latin typeface="Algerian" pitchFamily="82" charset="0"/>
                <a:cs typeface="Arial" charset="0"/>
              </a:rPr>
              <a:t> 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3434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dikenakan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>
                <a:latin typeface="Arial" charset="0"/>
                <a:cs typeface="Arial" charset="0"/>
              </a:rPr>
              <a:t>BEP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Kompetisi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terjadi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Pertimbangan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datag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seperti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berikut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charset="0"/>
                <a:cs typeface="Arial" charset="0"/>
              </a:rPr>
              <a:t>Laba</a:t>
            </a:r>
            <a:endParaRPr lang="en-US" sz="2000" dirty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charset="0"/>
                <a:cs typeface="Arial" charset="0"/>
              </a:rPr>
              <a:t>Biaya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pemasaran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khusus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charset="0"/>
                <a:cs typeface="Arial" charset="0"/>
              </a:rPr>
              <a:t>Pengembangan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err="1" smtClean="0">
                <a:latin typeface="Arial" charset="0"/>
                <a:cs typeface="Arial" charset="0"/>
              </a:rPr>
              <a:t>Potongan</a:t>
            </a:r>
            <a:r>
              <a:rPr lang="en-US" sz="2000" dirty="0" smtClean="0">
                <a:latin typeface="Arial" charset="0"/>
                <a:cs typeface="Arial" charset="0"/>
              </a:rPr>
              <a:t> </a:t>
            </a:r>
            <a:r>
              <a:rPr lang="en-US" sz="2000" dirty="0" err="1" smtClean="0">
                <a:latin typeface="Arial" charset="0"/>
                <a:cs typeface="Arial" charset="0"/>
              </a:rPr>
              <a:t>Khusus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Struktur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Tarif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02916"/>
              </p:ext>
            </p:extLst>
          </p:nvPr>
        </p:nvGraphicFramePr>
        <p:xfrm>
          <a:off x="762000" y="1397000"/>
          <a:ext cx="5351780" cy="4955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  <a:gridCol w="1714500"/>
                <a:gridCol w="208280"/>
              </a:tblGrid>
              <a:tr h="66764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Struktur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tarif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Variabe</a:t>
                      </a:r>
                      <a:r>
                        <a:rPr lang="en-US" dirty="0" smtClean="0"/>
                        <a:t>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3782">
                <a:tc>
                  <a:txBody>
                    <a:bodyPr/>
                    <a:lstStyle/>
                    <a:p>
                      <a:r>
                        <a:rPr lang="en-US" dirty="0" smtClean="0"/>
                        <a:t>20% </a:t>
                      </a:r>
                      <a:r>
                        <a:rPr lang="en-US" dirty="0" err="1" smtClean="0"/>
                        <a:t>Pengembangan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10 % </a:t>
                      </a:r>
                      <a:r>
                        <a:rPr lang="en-US" dirty="0" err="1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Potongan</a:t>
                      </a:r>
                      <a:endParaRPr lang="en-US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 </a:t>
                      </a:r>
                      <a:r>
                        <a:rPr lang="en-US" dirty="0" err="1" smtClean="0"/>
                        <a:t>Penyusutan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513">
                <a:tc>
                  <a:txBody>
                    <a:bodyPr/>
                    <a:lstStyle/>
                    <a:p>
                      <a:r>
                        <a:rPr lang="en-US" dirty="0" smtClean="0"/>
                        <a:t>30% </a:t>
                      </a:r>
                      <a:r>
                        <a:rPr lang="en-US" dirty="0" err="1" smtClean="0"/>
                        <a:t>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</a:t>
                      </a: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Medis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</a:t>
                      </a:r>
                      <a:r>
                        <a:rPr lang="en-US" dirty="0" err="1" smtClean="0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812">
                <a:tc>
                  <a:txBody>
                    <a:bodyPr/>
                    <a:lstStyle/>
                    <a:p>
                      <a:r>
                        <a:rPr lang="en-US" dirty="0" smtClean="0"/>
                        <a:t>10% </a:t>
                      </a:r>
                      <a:r>
                        <a:rPr lang="en-US" dirty="0" err="1" smtClean="0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Medis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</a:t>
                      </a:r>
                      <a:r>
                        <a:rPr lang="en-US" dirty="0" err="1" smtClean="0"/>
                        <a:t>Pemeliharaan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812"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Variabel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 Status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 </a:t>
                      </a:r>
                      <a:r>
                        <a:rPr lang="en-US" dirty="0" err="1" smtClean="0"/>
                        <a:t>Telepon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812">
                <a:tc>
                  <a:txBody>
                    <a:bodyPr/>
                    <a:lstStyle/>
                    <a:p>
                      <a:r>
                        <a:rPr lang="en-US" dirty="0" smtClean="0"/>
                        <a:t>30 %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 </a:t>
                      </a:r>
                      <a:r>
                        <a:rPr lang="en-US" dirty="0" err="1" smtClean="0"/>
                        <a:t>Makanan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8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</a:t>
                      </a:r>
                      <a:r>
                        <a:rPr lang="en-US" dirty="0" err="1" smtClean="0"/>
                        <a:t>Listrik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81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 </a:t>
                      </a:r>
                      <a:r>
                        <a:rPr lang="en-US" dirty="0" err="1" smtClean="0"/>
                        <a:t>Gaji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Keterkaitan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perkiraan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diperhitungkan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harapan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 agar </a:t>
            </a:r>
            <a:r>
              <a:rPr lang="en-US" sz="2200" dirty="0" err="1" smtClean="0">
                <a:latin typeface="Arial" charset="0"/>
                <a:cs typeface="Arial" charset="0"/>
              </a:rPr>
              <a:t>menguntungkan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Kebutuhan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tetap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keseluruhan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200" dirty="0" err="1" smtClean="0">
                <a:latin typeface="Arial" charset="0"/>
                <a:cs typeface="Arial" charset="0"/>
              </a:rPr>
              <a:t>Berapa</a:t>
            </a:r>
            <a:r>
              <a:rPr lang="en-US" sz="2200" dirty="0" smtClean="0">
                <a:latin typeface="Arial" charset="0"/>
                <a:cs typeface="Arial" charset="0"/>
              </a:rPr>
              <a:t> BEP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dicapai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ctr">
              <a:buFont typeface="+mj-lt"/>
              <a:buAutoNum type="arabicParenR"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Manajemen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Tarif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Perencanaan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	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Arial" charset="0"/>
                <a:cs typeface="Arial" charset="0"/>
              </a:rPr>
              <a:t> 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struktur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Penyebarluasan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keputusan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2) </a:t>
            </a:r>
            <a:r>
              <a:rPr lang="en-US" sz="2200" dirty="0" err="1" smtClean="0">
                <a:latin typeface="Arial" charset="0"/>
                <a:cs typeface="Arial" charset="0"/>
              </a:rPr>
              <a:t>Pengorganisasian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penangung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Jawab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penangungjawab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penyebarluasan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Pengaturan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Dokumentasi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3).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Cara </a:t>
            </a:r>
            <a:r>
              <a:rPr lang="en-US" sz="2200" dirty="0" err="1" smtClean="0">
                <a:latin typeface="Arial" charset="0"/>
                <a:cs typeface="Arial" charset="0"/>
              </a:rPr>
              <a:t>penagihan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Penyaluran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posting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4). </a:t>
            </a:r>
            <a:r>
              <a:rPr lang="en-US" sz="22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Pemantauan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penurunan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pasien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Pemantauan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melunasi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Arial" charset="0"/>
                <a:cs typeface="Arial" charset="0"/>
              </a:rPr>
              <a:t>Pengendalian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Piutang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5).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hasil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pencapaian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sebab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kurang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membayar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ketepatan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smtClean="0">
                <a:latin typeface="Arial" charset="0"/>
                <a:cs typeface="Arial" charset="0"/>
              </a:rPr>
              <a:t>g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r>
              <a:rPr lang="en-US" sz="2200" dirty="0" smtClean="0">
                <a:latin typeface="Arial" charset="0"/>
                <a:cs typeface="Arial" charset="0"/>
              </a:rPr>
              <a:t> program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hambatan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pembuatan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tenytang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berdasarkan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saja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macam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Anggaran</a:t>
            </a:r>
            <a:r>
              <a:rPr lang="en-US" sz="3200" dirty="0" smtClean="0">
                <a:latin typeface="Arial" charset="0"/>
                <a:cs typeface="Arial" charset="0"/>
              </a:rPr>
              <a:t> Program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Proses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menyusun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kegiatan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mencapai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program di </a:t>
            </a:r>
            <a:r>
              <a:rPr lang="en-US" sz="2200" dirty="0" err="1" smtClean="0">
                <a:latin typeface="Arial" charset="0"/>
                <a:cs typeface="Arial" charset="0"/>
              </a:rPr>
              <a:t>masa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nilai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Dari </a:t>
            </a:r>
            <a:r>
              <a:rPr lang="en-US" sz="2200" dirty="0" err="1" smtClean="0">
                <a:latin typeface="Arial" charset="0"/>
                <a:cs typeface="Arial" charset="0"/>
              </a:rPr>
              <a:t>pengertian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diperhatikan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>
                <a:latin typeface="Arial" charset="0"/>
                <a:cs typeface="Arial" charset="0"/>
              </a:rPr>
              <a:t>Proses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Penyusunan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kerangka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mencapai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dimasa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datang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uang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membutuhkan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Waktu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Keterlibatan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pihak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err="1" smtClean="0">
                <a:latin typeface="Arial" charset="0"/>
                <a:cs typeface="Arial" charset="0"/>
              </a:rPr>
              <a:t>Kemampuan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keterampilan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tertentu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200" dirty="0" smtClean="0">
                <a:latin typeface="Arial" charset="0"/>
                <a:cs typeface="Arial" charset="0"/>
              </a:rPr>
              <a:t>Data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objektif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Hambatan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pokok</a:t>
            </a:r>
            <a:r>
              <a:rPr lang="en-US" sz="3200" dirty="0" smtClean="0">
                <a:latin typeface="Arial" charset="0"/>
                <a:cs typeface="Arial" charset="0"/>
              </a:rPr>
              <a:t> yang </a:t>
            </a:r>
            <a:r>
              <a:rPr lang="en-US" sz="3200" dirty="0" err="1" smtClean="0">
                <a:latin typeface="Arial" charset="0"/>
                <a:cs typeface="Arial" charset="0"/>
              </a:rPr>
              <a:t>sering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dirasakan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Buat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direncanakan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tercapai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Membuat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perencanaan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memagari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kreativitas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Perencanaan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menambah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pekerjaan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baru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HAMBATAN DAN UPAYA ANGGARAN PROGRAM</a:t>
            </a:r>
          </a:p>
          <a:p>
            <a:pPr marL="0" indent="0" algn="ctr"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267222"/>
              </p:ext>
            </p:extLst>
          </p:nvPr>
        </p:nvGraphicFramePr>
        <p:xfrm>
          <a:off x="762000" y="2819400"/>
          <a:ext cx="755808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2743200"/>
                <a:gridCol w="533400"/>
                <a:gridCol w="3671888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HAMBATAN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UPAYA MENGURANGI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berubah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cepat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Dimulai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dorongan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pimpinan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statis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Memperjelas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keterbatasan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dipunyai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Penilakan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berubah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Kembangkan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komunikasi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menerus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Keterbatasan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dipunyai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Ajaklah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semua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pihak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berpartisifasi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Kekurangan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waktu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penyesuaian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SIKLUS ANGGARAN PROGRAM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 algn="just">
              <a:buNone/>
              <a:defRPr/>
            </a:pPr>
            <a:endParaRPr lang="en-US" sz="1600" dirty="0" smtClean="0">
              <a:latin typeface="Algerian" pitchFamily="82" charset="0"/>
              <a:cs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352800" y="1295400"/>
            <a:ext cx="1981200" cy="4191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Strategi</a:t>
            </a:r>
            <a:endParaRPr lang="en-US" sz="1200" dirty="0"/>
          </a:p>
        </p:txBody>
      </p:sp>
      <p:sp>
        <p:nvSpPr>
          <p:cNvPr id="3" name="Rounded Rectangle 2"/>
          <p:cNvSpPr/>
          <p:nvPr/>
        </p:nvSpPr>
        <p:spPr>
          <a:xfrm>
            <a:off x="3505200" y="2133600"/>
            <a:ext cx="1752600" cy="381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Strategi</a:t>
            </a:r>
            <a:endParaRPr lang="en-US" sz="1200" dirty="0"/>
          </a:p>
        </p:txBody>
      </p:sp>
      <p:sp>
        <p:nvSpPr>
          <p:cNvPr id="4" name="Rounded Rectangle 3"/>
          <p:cNvSpPr/>
          <p:nvPr/>
        </p:nvSpPr>
        <p:spPr>
          <a:xfrm>
            <a:off x="1905000" y="2895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Alokasi</a:t>
            </a:r>
            <a:r>
              <a:rPr lang="en-US" sz="1200" dirty="0" smtClean="0"/>
              <a:t> </a:t>
            </a:r>
            <a:r>
              <a:rPr lang="en-US" sz="1200" dirty="0" err="1" smtClean="0"/>
              <a:t>Sumber</a:t>
            </a:r>
            <a:r>
              <a:rPr lang="en-US" sz="1200" dirty="0" smtClean="0"/>
              <a:t> </a:t>
            </a:r>
            <a:r>
              <a:rPr lang="en-US" sz="1200" dirty="0" err="1" smtClean="0"/>
              <a:t>Daya</a:t>
            </a:r>
            <a:endParaRPr lang="en-US" sz="1200" dirty="0"/>
          </a:p>
        </p:txBody>
      </p:sp>
      <p:sp>
        <p:nvSpPr>
          <p:cNvPr id="5" name="Rounded Rectangle 4"/>
          <p:cNvSpPr/>
          <p:nvPr/>
        </p:nvSpPr>
        <p:spPr>
          <a:xfrm>
            <a:off x="5029200" y="2895600"/>
            <a:ext cx="12954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Misi</a:t>
            </a:r>
            <a:r>
              <a:rPr lang="en-US" sz="1200" dirty="0" smtClean="0"/>
              <a:t> + </a:t>
            </a:r>
            <a:r>
              <a:rPr lang="en-US" sz="1200" dirty="0" err="1" smtClean="0"/>
              <a:t>Tujuan</a:t>
            </a:r>
            <a:endParaRPr lang="en-US" sz="1200" dirty="0"/>
          </a:p>
        </p:txBody>
      </p:sp>
      <p:sp>
        <p:nvSpPr>
          <p:cNvPr id="6" name="Rounded Rectangle 5"/>
          <p:cNvSpPr/>
          <p:nvPr/>
        </p:nvSpPr>
        <p:spPr>
          <a:xfrm>
            <a:off x="3505200" y="3733800"/>
            <a:ext cx="1676400" cy="4191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PROGRAM</a:t>
            </a:r>
            <a:endParaRPr lang="en-US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2286000" y="4648200"/>
            <a:ext cx="1219200" cy="304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Data +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181600" y="4648200"/>
            <a:ext cx="1295400" cy="3048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Aturan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810000" y="5257800"/>
            <a:ext cx="1143000" cy="304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505200" y="5943600"/>
            <a:ext cx="1828800" cy="457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Anggaran</a:t>
            </a:r>
            <a:r>
              <a:rPr lang="en-US" dirty="0" smtClean="0"/>
              <a:t> Program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4381500" y="1714500"/>
            <a:ext cx="45719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667000" y="2324100"/>
            <a:ext cx="685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5" idx="1"/>
          </p:cNvCxnSpPr>
          <p:nvPr/>
        </p:nvCxnSpPr>
        <p:spPr>
          <a:xfrm>
            <a:off x="2667000" y="2346960"/>
            <a:ext cx="0" cy="472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57800" y="2324100"/>
            <a:ext cx="571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5829300" y="2324100"/>
            <a:ext cx="45719" cy="4953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2667000" y="394335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667000" y="3429000"/>
            <a:ext cx="0" cy="51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29300" y="3276600"/>
            <a:ext cx="0" cy="666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" name="Straight Arrow Connector 6143"/>
          <p:cNvCxnSpPr/>
          <p:nvPr/>
        </p:nvCxnSpPr>
        <p:spPr>
          <a:xfrm flipH="1">
            <a:off x="5334000" y="3943350"/>
            <a:ext cx="51815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9" name="Straight Connector 6148"/>
          <p:cNvCxnSpPr/>
          <p:nvPr/>
        </p:nvCxnSpPr>
        <p:spPr>
          <a:xfrm>
            <a:off x="3505200" y="48006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1" name="Straight Arrow Connector 6150"/>
          <p:cNvCxnSpPr/>
          <p:nvPr/>
        </p:nvCxnSpPr>
        <p:spPr>
          <a:xfrm flipV="1">
            <a:off x="3962400" y="4343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3" name="Straight Connector 6152"/>
          <p:cNvCxnSpPr>
            <a:endCxn id="9" idx="0"/>
          </p:cNvCxnSpPr>
          <p:nvPr/>
        </p:nvCxnSpPr>
        <p:spPr>
          <a:xfrm>
            <a:off x="4381500" y="4152900"/>
            <a:ext cx="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1" name="Straight Connector 6160"/>
          <p:cNvCxnSpPr/>
          <p:nvPr/>
        </p:nvCxnSpPr>
        <p:spPr>
          <a:xfrm flipH="1">
            <a:off x="4586287" y="4800600"/>
            <a:ext cx="595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3" name="Straight Arrow Connector 6162"/>
          <p:cNvCxnSpPr/>
          <p:nvPr/>
        </p:nvCxnSpPr>
        <p:spPr>
          <a:xfrm flipV="1">
            <a:off x="4586287" y="43434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5" name="Straight Connector 6164"/>
          <p:cNvCxnSpPr/>
          <p:nvPr/>
        </p:nvCxnSpPr>
        <p:spPr>
          <a:xfrm>
            <a:off x="2667000" y="4953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7" name="Straight Connector 6166"/>
          <p:cNvCxnSpPr/>
          <p:nvPr/>
        </p:nvCxnSpPr>
        <p:spPr>
          <a:xfrm>
            <a:off x="5875019" y="49530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69" name="Straight Arrow Connector 6168"/>
          <p:cNvCxnSpPr/>
          <p:nvPr/>
        </p:nvCxnSpPr>
        <p:spPr>
          <a:xfrm>
            <a:off x="2667000" y="6096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1" name="Straight Arrow Connector 6170"/>
          <p:cNvCxnSpPr/>
          <p:nvPr/>
        </p:nvCxnSpPr>
        <p:spPr>
          <a:xfrm flipH="1">
            <a:off x="5543550" y="6096000"/>
            <a:ext cx="3314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73" name="Straight Arrow Connector 6172"/>
          <p:cNvCxnSpPr/>
          <p:nvPr/>
        </p:nvCxnSpPr>
        <p:spPr>
          <a:xfrm>
            <a:off x="4381500" y="5562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04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Komponen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Anggaran</a:t>
            </a:r>
            <a:r>
              <a:rPr lang="en-US" sz="3200" dirty="0" smtClean="0">
                <a:latin typeface="Arial" charset="0"/>
                <a:cs typeface="Arial" charset="0"/>
              </a:rPr>
              <a:t> Program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 </a:t>
            </a:r>
          </a:p>
          <a:p>
            <a:pPr algn="just">
              <a:buFont typeface="Arial" charset="0"/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557013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solidFill>
                  <a:srgbClr val="0070C0"/>
                </a:solidFill>
                <a:latin typeface="Algerian" pitchFamily="82" charset="0"/>
                <a:cs typeface="Arial" charset="0"/>
              </a:rPr>
              <a:t>Contoh</a:t>
            </a:r>
            <a:r>
              <a:rPr lang="en-US" sz="1800" dirty="0" smtClean="0">
                <a:solidFill>
                  <a:srgbClr val="0070C0"/>
                </a:solidFill>
                <a:latin typeface="Algerian" pitchFamily="82" charset="0"/>
                <a:cs typeface="Arial" charset="0"/>
              </a:rPr>
              <a:t> ANGGARAN PROGRAM PELATIHAN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088985"/>
              </p:ext>
            </p:extLst>
          </p:nvPr>
        </p:nvGraphicFramePr>
        <p:xfrm>
          <a:off x="762000" y="1397000"/>
          <a:ext cx="76200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752600"/>
                <a:gridCol w="2438400"/>
                <a:gridCol w="12954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NILAI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 </a:t>
                      </a:r>
                      <a:r>
                        <a:rPr lang="en-US" dirty="0" err="1" smtClean="0"/>
                        <a:t>pengetikan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konfirmasi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Mengurus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Sertifikat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Piper 35x4Rp. 2000</a:t>
                      </a:r>
                    </a:p>
                    <a:p>
                      <a:r>
                        <a:rPr lang="en-US" dirty="0" smtClean="0"/>
                        <a:t>ATK</a:t>
                      </a:r>
                    </a:p>
                    <a:p>
                      <a:r>
                        <a:rPr lang="en-US" dirty="0" err="1" smtClean="0"/>
                        <a:t>Dokumentasi</a:t>
                      </a:r>
                      <a:r>
                        <a:rPr lang="en-US" dirty="0" smtClean="0"/>
                        <a:t> +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Spanduk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Honor </a:t>
                      </a:r>
                      <a:r>
                        <a:rPr lang="en-US" baseline="0" dirty="0" err="1" smtClean="0"/>
                        <a:t>Panitia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Sertifikat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</a:p>
                    <a:p>
                      <a:r>
                        <a:rPr lang="en-US" dirty="0" smtClean="0"/>
                        <a:t>280.000</a:t>
                      </a:r>
                    </a:p>
                    <a:p>
                      <a:r>
                        <a:rPr lang="en-US" dirty="0" smtClean="0"/>
                        <a:t>50.000</a:t>
                      </a:r>
                    </a:p>
                    <a:p>
                      <a:r>
                        <a:rPr lang="en-US" dirty="0" smtClean="0"/>
                        <a:t>50.000</a:t>
                      </a:r>
                    </a:p>
                    <a:p>
                      <a:r>
                        <a:rPr lang="en-US" dirty="0" smtClean="0"/>
                        <a:t>100.000</a:t>
                      </a:r>
                    </a:p>
                    <a:p>
                      <a:r>
                        <a:rPr lang="en-US" dirty="0" smtClean="0"/>
                        <a:t>100.000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680.000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PELAKSANAAN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Snack 35x4Rp.1000</a:t>
                      </a:r>
                    </a:p>
                    <a:p>
                      <a:r>
                        <a:rPr lang="en-US" dirty="0" err="1" smtClean="0"/>
                        <a:t>Pengajar</a:t>
                      </a:r>
                      <a:r>
                        <a:rPr lang="en-US" dirty="0" smtClean="0"/>
                        <a:t> 8 x 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25.000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140.000</a:t>
                      </a:r>
                    </a:p>
                    <a:p>
                      <a:r>
                        <a:rPr lang="en-US" dirty="0" smtClean="0"/>
                        <a:t>200.000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340.000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PELAPORAN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Pengajar</a:t>
                      </a:r>
                      <a:r>
                        <a:rPr lang="en-US" dirty="0" smtClean="0"/>
                        <a:t> 8 x 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 25.000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LAIN - 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280.000</a:t>
                      </a:r>
                    </a:p>
                    <a:p>
                      <a:r>
                        <a:rPr lang="en-US" dirty="0" smtClean="0"/>
                        <a:t>1.500.000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TARIF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harga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dibayar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tetapi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mengambarkan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pedoman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pedoman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kebijakan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 algn="ctr">
              <a:buFont typeface="Arial" charset="0"/>
              <a:buNone/>
            </a:pPr>
            <a:r>
              <a:rPr lang="en-US" sz="2000" dirty="0" smtClean="0">
                <a:latin typeface="Arial" charset="0"/>
                <a:cs typeface="Arial" charset="0"/>
              </a:rPr>
              <a:t>KEBIJAKAN TARIF</a:t>
            </a:r>
          </a:p>
          <a:p>
            <a:pPr algn="ctr">
              <a:buFont typeface="Arial" charset="0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en-US" sz="2000" dirty="0">
              <a:latin typeface="Arial" charset="0"/>
              <a:cs typeface="Arial" charset="0"/>
            </a:endParaRPr>
          </a:p>
          <a:p>
            <a:pPr algn="ctr">
              <a:buFont typeface="Arial" charset="0"/>
              <a:buNone/>
            </a:pPr>
            <a:endParaRPr lang="en-US" sz="20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01536360"/>
              </p:ext>
            </p:extLst>
          </p:nvPr>
        </p:nvGraphicFramePr>
        <p:xfrm>
          <a:off x="1538287" y="2743200"/>
          <a:ext cx="6096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5715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terbai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mencakup</a:t>
            </a:r>
            <a:r>
              <a:rPr lang="en-US" sz="2200" dirty="0" smtClean="0">
                <a:latin typeface="Arial" charset="0"/>
                <a:cs typeface="Arial" charset="0"/>
              </a:rPr>
              <a:t> 3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937489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590</Words>
  <Application>Microsoft Office PowerPoint</Application>
  <PresentationFormat>On-screen Show (4:3)</PresentationFormat>
  <Paragraphs>221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KEMAMPUAN AKHIR YANG DIHARAPKAN</vt:lpstr>
      <vt:lpstr>Anggaran Program</vt:lpstr>
      <vt:lpstr>Hambatan pokok yang sering dirasakan</vt:lpstr>
      <vt:lpstr>SIKLUS ANGGARAN PROGRAM</vt:lpstr>
      <vt:lpstr>Komponen Anggaran Program</vt:lpstr>
      <vt:lpstr>Contoh ANGGARAN PROGRAM PELATIHAN</vt:lpstr>
      <vt:lpstr>TARIF</vt:lpstr>
      <vt:lpstr>PowerPoint Presentation</vt:lpstr>
      <vt:lpstr>Penentuan tarif harus didasari oleh </vt:lpstr>
      <vt:lpstr>Struktur Tarif</vt:lpstr>
      <vt:lpstr>PowerPoint Presentation</vt:lpstr>
      <vt:lpstr>Manajemen Tarif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224</cp:revision>
  <dcterms:created xsi:type="dcterms:W3CDTF">2010-08-24T06:47:44Z</dcterms:created>
  <dcterms:modified xsi:type="dcterms:W3CDTF">2018-07-03T04:27:55Z</dcterms:modified>
</cp:coreProperties>
</file>