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6" r:id="rId2"/>
    <p:sldId id="335" r:id="rId3"/>
    <p:sldId id="365" r:id="rId4"/>
    <p:sldId id="366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5979D-32CC-4E13-BE39-84A03EFD992C}" type="doc">
      <dgm:prSet loTypeId="urn:microsoft.com/office/officeart/2009/layout/CircleArrowProcess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9577BE04-A5E8-4C56-A35A-DBFCF6B18456}">
      <dgm:prSet phldrT="[Text]"/>
      <dgm:spPr/>
      <dgm:t>
        <a:bodyPr/>
        <a:lstStyle/>
        <a:p>
          <a:r>
            <a:rPr lang="en-US" dirty="0" smtClean="0"/>
            <a:t>Tim Yang </a:t>
          </a:r>
          <a:r>
            <a:rPr lang="en-US" dirty="0" err="1" smtClean="0"/>
            <a:t>Tangguh</a:t>
          </a:r>
          <a:endParaRPr lang="en-US" dirty="0"/>
        </a:p>
      </dgm:t>
    </dgm:pt>
    <dgm:pt modelId="{0936E060-F178-47C5-B3B5-9365D4CE0F6B}" type="parTrans" cxnId="{1CF93EA6-6820-4D40-AC50-24271584B579}">
      <dgm:prSet/>
      <dgm:spPr/>
      <dgm:t>
        <a:bodyPr/>
        <a:lstStyle/>
        <a:p>
          <a:endParaRPr lang="en-US"/>
        </a:p>
      </dgm:t>
    </dgm:pt>
    <dgm:pt modelId="{157149B0-55D5-4ECB-98BD-478DBE07DC94}" type="sibTrans" cxnId="{1CF93EA6-6820-4D40-AC50-24271584B579}">
      <dgm:prSet/>
      <dgm:spPr/>
      <dgm:t>
        <a:bodyPr/>
        <a:lstStyle/>
        <a:p>
          <a:endParaRPr lang="en-US"/>
        </a:p>
      </dgm:t>
    </dgm:pt>
    <dgm:pt modelId="{E321EC83-A3C1-4511-8F9B-BF7576707B2D}">
      <dgm:prSet phldrT="[Text]"/>
      <dgm:spPr/>
      <dgm:t>
        <a:bodyPr/>
        <a:lstStyle/>
        <a:p>
          <a:r>
            <a:rPr lang="en-US" dirty="0" err="1" smtClean="0"/>
            <a:t>Waktu</a:t>
          </a:r>
          <a:r>
            <a:rPr lang="en-US" dirty="0" smtClean="0"/>
            <a:t> yang </a:t>
          </a:r>
          <a:r>
            <a:rPr lang="en-US" dirty="0" err="1" smtClean="0"/>
            <a:t>cukup</a:t>
          </a:r>
          <a:endParaRPr lang="en-US" dirty="0"/>
        </a:p>
      </dgm:t>
    </dgm:pt>
    <dgm:pt modelId="{284E688F-E15D-4B7A-9C52-62481871AF62}" type="parTrans" cxnId="{868F74A1-1319-4EB4-B6B8-A1642791E659}">
      <dgm:prSet/>
      <dgm:spPr/>
      <dgm:t>
        <a:bodyPr/>
        <a:lstStyle/>
        <a:p>
          <a:endParaRPr lang="en-US"/>
        </a:p>
      </dgm:t>
    </dgm:pt>
    <dgm:pt modelId="{2282B6EA-C3C8-457D-967F-FD1A7C1606CC}" type="sibTrans" cxnId="{868F74A1-1319-4EB4-B6B8-A1642791E659}">
      <dgm:prSet/>
      <dgm:spPr/>
      <dgm:t>
        <a:bodyPr/>
        <a:lstStyle/>
        <a:p>
          <a:endParaRPr lang="en-US"/>
        </a:p>
      </dgm:t>
    </dgm:pt>
    <dgm:pt modelId="{E6D775CF-4195-41D8-97BE-BD3A6D984D9C}">
      <dgm:prSet phldrT="[Text]"/>
      <dgm:spPr/>
      <dgm:t>
        <a:bodyPr/>
        <a:lstStyle/>
        <a:p>
          <a:r>
            <a:rPr lang="en-US" dirty="0" err="1" smtClean="0"/>
            <a:t>Peralatan</a:t>
          </a:r>
          <a:r>
            <a:rPr lang="en-US" dirty="0" smtClean="0"/>
            <a:t> </a:t>
          </a:r>
          <a:r>
            <a:rPr lang="en-US" dirty="0" err="1" smtClean="0"/>
            <a:t>pendukung</a:t>
          </a:r>
          <a:r>
            <a:rPr lang="en-US" dirty="0" smtClean="0"/>
            <a:t> yang </a:t>
          </a:r>
          <a:r>
            <a:rPr lang="en-US" dirty="0" err="1" smtClean="0"/>
            <a:t>sesuai</a:t>
          </a:r>
          <a:endParaRPr lang="en-US" dirty="0"/>
        </a:p>
      </dgm:t>
    </dgm:pt>
    <dgm:pt modelId="{FC927375-C76E-4870-AC5F-3DA7FD23B55D}" type="parTrans" cxnId="{7060BFA3-FA7F-4701-BB1F-77B5509482A3}">
      <dgm:prSet/>
      <dgm:spPr/>
      <dgm:t>
        <a:bodyPr/>
        <a:lstStyle/>
        <a:p>
          <a:endParaRPr lang="en-US"/>
        </a:p>
      </dgm:t>
    </dgm:pt>
    <dgm:pt modelId="{1A8637A7-66E4-4F32-B525-2ECDA251AEEC}" type="sibTrans" cxnId="{7060BFA3-FA7F-4701-BB1F-77B5509482A3}">
      <dgm:prSet/>
      <dgm:spPr/>
      <dgm:t>
        <a:bodyPr/>
        <a:lstStyle/>
        <a:p>
          <a:endParaRPr lang="en-US"/>
        </a:p>
      </dgm:t>
    </dgm:pt>
    <dgm:pt modelId="{0AE74D6E-3904-4349-94E9-4E6C06055BE8}" type="pres">
      <dgm:prSet presAssocID="{D9D5979D-32CC-4E13-BE39-84A03EFD992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A6C34AF-0080-4F0F-BFD8-10D1AB4E2ECC}" type="pres">
      <dgm:prSet presAssocID="{9577BE04-A5E8-4C56-A35A-DBFCF6B18456}" presName="Accent1" presStyleCnt="0"/>
      <dgm:spPr/>
    </dgm:pt>
    <dgm:pt modelId="{058A90EB-5D8B-42A5-9F53-425AC63F39DE}" type="pres">
      <dgm:prSet presAssocID="{9577BE04-A5E8-4C56-A35A-DBFCF6B18456}" presName="Accent" presStyleLbl="node1" presStyleIdx="0" presStyleCnt="3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</dgm:pt>
    <dgm:pt modelId="{5D8E4E07-D08F-4580-9D22-A0D724D99048}" type="pres">
      <dgm:prSet presAssocID="{9577BE04-A5E8-4C56-A35A-DBFCF6B18456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2C678-59D3-4701-B9D9-0A5DA94F7469}" type="pres">
      <dgm:prSet presAssocID="{E321EC83-A3C1-4511-8F9B-BF7576707B2D}" presName="Accent2" presStyleCnt="0"/>
      <dgm:spPr/>
    </dgm:pt>
    <dgm:pt modelId="{439DF9C3-40F4-423A-9EF1-86CD13F968E4}" type="pres">
      <dgm:prSet presAssocID="{E321EC83-A3C1-4511-8F9B-BF7576707B2D}" presName="Accent" presStyleLbl="node1" presStyleIdx="1" presStyleCnt="3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22C208EF-B89C-4B3E-AF29-7A1D52CC8456}" type="pres">
      <dgm:prSet presAssocID="{E321EC83-A3C1-4511-8F9B-BF7576707B2D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754E6-230D-4C1B-8357-55973509ECFF}" type="pres">
      <dgm:prSet presAssocID="{E6D775CF-4195-41D8-97BE-BD3A6D984D9C}" presName="Accent3" presStyleCnt="0"/>
      <dgm:spPr/>
    </dgm:pt>
    <dgm:pt modelId="{87B915A0-118D-4FC1-9346-D1A3B96889D3}" type="pres">
      <dgm:prSet presAssocID="{E6D775CF-4195-41D8-97BE-BD3A6D984D9C}" presName="Accent" presStyleLbl="node1" presStyleIdx="2" presStyleCnt="3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4F9B88F4-5DEB-4F58-A2D9-16926BC8DC1F}" type="pres">
      <dgm:prSet presAssocID="{E6D775CF-4195-41D8-97BE-BD3A6D984D9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F93EA6-6820-4D40-AC50-24271584B579}" srcId="{D9D5979D-32CC-4E13-BE39-84A03EFD992C}" destId="{9577BE04-A5E8-4C56-A35A-DBFCF6B18456}" srcOrd="0" destOrd="0" parTransId="{0936E060-F178-47C5-B3B5-9365D4CE0F6B}" sibTransId="{157149B0-55D5-4ECB-98BD-478DBE07DC94}"/>
    <dgm:cxn modelId="{812504E6-1166-4FD2-B16A-1BF500CA535F}" type="presOf" srcId="{9577BE04-A5E8-4C56-A35A-DBFCF6B18456}" destId="{5D8E4E07-D08F-4580-9D22-A0D724D99048}" srcOrd="0" destOrd="0" presId="urn:microsoft.com/office/officeart/2009/layout/CircleArrowProcess"/>
    <dgm:cxn modelId="{287803A4-FFEC-424A-A31B-47EAD96E4959}" type="presOf" srcId="{D9D5979D-32CC-4E13-BE39-84A03EFD992C}" destId="{0AE74D6E-3904-4349-94E9-4E6C06055BE8}" srcOrd="0" destOrd="0" presId="urn:microsoft.com/office/officeart/2009/layout/CircleArrowProcess"/>
    <dgm:cxn modelId="{868F74A1-1319-4EB4-B6B8-A1642791E659}" srcId="{D9D5979D-32CC-4E13-BE39-84A03EFD992C}" destId="{E321EC83-A3C1-4511-8F9B-BF7576707B2D}" srcOrd="1" destOrd="0" parTransId="{284E688F-E15D-4B7A-9C52-62481871AF62}" sibTransId="{2282B6EA-C3C8-457D-967F-FD1A7C1606CC}"/>
    <dgm:cxn modelId="{D0C5CCD4-84E9-474D-85E3-FAC9B0CAC1AE}" type="presOf" srcId="{E321EC83-A3C1-4511-8F9B-BF7576707B2D}" destId="{22C208EF-B89C-4B3E-AF29-7A1D52CC8456}" srcOrd="0" destOrd="0" presId="urn:microsoft.com/office/officeart/2009/layout/CircleArrowProcess"/>
    <dgm:cxn modelId="{0203624B-6A04-425D-851D-31F019633C8C}" type="presOf" srcId="{E6D775CF-4195-41D8-97BE-BD3A6D984D9C}" destId="{4F9B88F4-5DEB-4F58-A2D9-16926BC8DC1F}" srcOrd="0" destOrd="0" presId="urn:microsoft.com/office/officeart/2009/layout/CircleArrowProcess"/>
    <dgm:cxn modelId="{7060BFA3-FA7F-4701-BB1F-77B5509482A3}" srcId="{D9D5979D-32CC-4E13-BE39-84A03EFD992C}" destId="{E6D775CF-4195-41D8-97BE-BD3A6D984D9C}" srcOrd="2" destOrd="0" parTransId="{FC927375-C76E-4870-AC5F-3DA7FD23B55D}" sibTransId="{1A8637A7-66E4-4F32-B525-2ECDA251AEEC}"/>
    <dgm:cxn modelId="{FDB969AB-B6B3-421A-B23F-2C2DDF479D4F}" type="presParOf" srcId="{0AE74D6E-3904-4349-94E9-4E6C06055BE8}" destId="{0A6C34AF-0080-4F0F-BFD8-10D1AB4E2ECC}" srcOrd="0" destOrd="0" presId="urn:microsoft.com/office/officeart/2009/layout/CircleArrowProcess"/>
    <dgm:cxn modelId="{2A955292-C746-41B8-BB81-3C9480374B20}" type="presParOf" srcId="{0A6C34AF-0080-4F0F-BFD8-10D1AB4E2ECC}" destId="{058A90EB-5D8B-42A5-9F53-425AC63F39DE}" srcOrd="0" destOrd="0" presId="urn:microsoft.com/office/officeart/2009/layout/CircleArrowProcess"/>
    <dgm:cxn modelId="{7DC09119-9E87-40A9-97A4-C2161D8DBAAA}" type="presParOf" srcId="{0AE74D6E-3904-4349-94E9-4E6C06055BE8}" destId="{5D8E4E07-D08F-4580-9D22-A0D724D99048}" srcOrd="1" destOrd="0" presId="urn:microsoft.com/office/officeart/2009/layout/CircleArrowProcess"/>
    <dgm:cxn modelId="{972DF948-42B3-4286-862C-8D8D376A0317}" type="presParOf" srcId="{0AE74D6E-3904-4349-94E9-4E6C06055BE8}" destId="{2142C678-59D3-4701-B9D9-0A5DA94F7469}" srcOrd="2" destOrd="0" presId="urn:microsoft.com/office/officeart/2009/layout/CircleArrowProcess"/>
    <dgm:cxn modelId="{C0CB7C80-45C4-4F10-A90C-9EADFDB058E8}" type="presParOf" srcId="{2142C678-59D3-4701-B9D9-0A5DA94F7469}" destId="{439DF9C3-40F4-423A-9EF1-86CD13F968E4}" srcOrd="0" destOrd="0" presId="urn:microsoft.com/office/officeart/2009/layout/CircleArrowProcess"/>
    <dgm:cxn modelId="{E6FC658A-A29C-4EBE-BD94-FFBF63F2FBF8}" type="presParOf" srcId="{0AE74D6E-3904-4349-94E9-4E6C06055BE8}" destId="{22C208EF-B89C-4B3E-AF29-7A1D52CC8456}" srcOrd="3" destOrd="0" presId="urn:microsoft.com/office/officeart/2009/layout/CircleArrowProcess"/>
    <dgm:cxn modelId="{81DAE7EC-F369-45D7-AF60-33A7A4ECDE09}" type="presParOf" srcId="{0AE74D6E-3904-4349-94E9-4E6C06055BE8}" destId="{4BF754E6-230D-4C1B-8357-55973509ECFF}" srcOrd="4" destOrd="0" presId="urn:microsoft.com/office/officeart/2009/layout/CircleArrowProcess"/>
    <dgm:cxn modelId="{1BA9DA35-5691-4DD3-9F89-823670DE3120}" type="presParOf" srcId="{4BF754E6-230D-4C1B-8357-55973509ECFF}" destId="{87B915A0-118D-4FC1-9346-D1A3B96889D3}" srcOrd="0" destOrd="0" presId="urn:microsoft.com/office/officeart/2009/layout/CircleArrowProcess"/>
    <dgm:cxn modelId="{EDBDB3FD-BEFD-485F-BBB5-257534CE17E5}" type="presParOf" srcId="{0AE74D6E-3904-4349-94E9-4E6C06055BE8}" destId="{4F9B88F4-5DEB-4F58-A2D9-16926BC8DC1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060EE5-EACC-41A9-95A3-3D426CB294C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A2CCA35-D78C-4628-A080-672D769564CD}">
      <dgm:prSet phldrT="[Text]"/>
      <dgm:spPr/>
      <dgm:t>
        <a:bodyPr/>
        <a:lstStyle/>
        <a:p>
          <a:r>
            <a:rPr lang="en-US" dirty="0" err="1" smtClean="0"/>
            <a:t>Mengetahui</a:t>
          </a:r>
          <a:r>
            <a:rPr lang="en-US" dirty="0" smtClean="0"/>
            <a:t> </a:t>
          </a:r>
          <a:r>
            <a:rPr lang="en-US" dirty="0" err="1" smtClean="0"/>
            <a:t>teknik</a:t>
          </a:r>
          <a:r>
            <a:rPr lang="en-US" dirty="0" smtClean="0"/>
            <a:t> </a:t>
          </a:r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biaya</a:t>
          </a:r>
          <a:endParaRPr lang="en-US" dirty="0"/>
        </a:p>
      </dgm:t>
    </dgm:pt>
    <dgm:pt modelId="{4615D988-066F-4653-8F72-5049F4C2E532}" type="parTrans" cxnId="{F16F2A48-7988-464B-9639-5E4318E65921}">
      <dgm:prSet/>
      <dgm:spPr/>
      <dgm:t>
        <a:bodyPr/>
        <a:lstStyle/>
        <a:p>
          <a:endParaRPr lang="en-US"/>
        </a:p>
      </dgm:t>
    </dgm:pt>
    <dgm:pt modelId="{38B5DEB7-A3CC-4268-8DAE-38BDFB6DF0BA}" type="sibTrans" cxnId="{F16F2A48-7988-464B-9639-5E4318E65921}">
      <dgm:prSet/>
      <dgm:spPr/>
      <dgm:t>
        <a:bodyPr/>
        <a:lstStyle/>
        <a:p>
          <a:endParaRPr lang="en-US"/>
        </a:p>
      </dgm:t>
    </dgm:pt>
    <dgm:pt modelId="{91572867-B435-4DFE-9CC4-920C3293F73C}">
      <dgm:prSet phldrT="[Text]"/>
      <dgm:spPr/>
      <dgm:t>
        <a:bodyPr/>
        <a:lstStyle/>
        <a:p>
          <a:r>
            <a:rPr lang="en-US" dirty="0" smtClean="0"/>
            <a:t>Dari </a:t>
          </a:r>
          <a:r>
            <a:rPr lang="en-US" dirty="0" err="1" smtClean="0"/>
            <a:t>berbagai</a:t>
          </a:r>
          <a:r>
            <a:rPr lang="en-US" dirty="0" smtClean="0"/>
            <a:t> </a:t>
          </a:r>
          <a:r>
            <a:rPr lang="en-US" dirty="0" err="1" smtClean="0"/>
            <a:t>bidang</a:t>
          </a:r>
          <a:r>
            <a:rPr lang="en-US" dirty="0" smtClean="0"/>
            <a:t> yang </a:t>
          </a:r>
          <a:r>
            <a:rPr lang="en-US" dirty="0" err="1" smtClean="0"/>
            <a:t>terkait</a:t>
          </a:r>
          <a:endParaRPr lang="en-US" dirty="0"/>
        </a:p>
      </dgm:t>
    </dgm:pt>
    <dgm:pt modelId="{255484F7-FB38-4006-8D35-C3E13E3A6C61}" type="parTrans" cxnId="{FDCCF4F1-99C1-4A2F-A9B8-C39483DD4285}">
      <dgm:prSet/>
      <dgm:spPr/>
      <dgm:t>
        <a:bodyPr/>
        <a:lstStyle/>
        <a:p>
          <a:endParaRPr lang="en-US"/>
        </a:p>
      </dgm:t>
    </dgm:pt>
    <dgm:pt modelId="{DC63B0F0-9861-47B5-99C8-739242BBAA6C}" type="sibTrans" cxnId="{FDCCF4F1-99C1-4A2F-A9B8-C39483DD4285}">
      <dgm:prSet/>
      <dgm:spPr/>
      <dgm:t>
        <a:bodyPr/>
        <a:lstStyle/>
        <a:p>
          <a:endParaRPr lang="en-US"/>
        </a:p>
      </dgm:t>
    </dgm:pt>
    <dgm:pt modelId="{674819DC-D455-4A08-B84A-7C61A672ED52}">
      <dgm:prSet phldrT="[Text]"/>
      <dgm:spPr/>
      <dgm:t>
        <a:bodyPr/>
        <a:lstStyle/>
        <a:p>
          <a:r>
            <a:rPr lang="en-US" dirty="0" smtClean="0"/>
            <a:t>Ada </a:t>
          </a:r>
          <a:r>
            <a:rPr lang="en-US" dirty="0" err="1" smtClean="0"/>
            <a:t>petugas</a:t>
          </a:r>
          <a:r>
            <a:rPr lang="en-US" dirty="0" smtClean="0"/>
            <a:t> </a:t>
          </a:r>
          <a:r>
            <a:rPr lang="en-US" dirty="0" err="1" smtClean="0"/>
            <a:t>administrasi</a:t>
          </a:r>
          <a:r>
            <a:rPr lang="en-US" dirty="0" smtClean="0"/>
            <a:t> yang </a:t>
          </a:r>
          <a:r>
            <a:rPr lang="en-US" dirty="0" err="1" smtClean="0"/>
            <a:t>jelas</a:t>
          </a:r>
          <a:endParaRPr lang="en-US" dirty="0"/>
        </a:p>
      </dgm:t>
    </dgm:pt>
    <dgm:pt modelId="{37C5C8FB-7DE0-46A8-B4E6-CAA17DA56D2D}" type="parTrans" cxnId="{E2D806EE-C8BC-4673-AD27-9A9ADBAE2D9A}">
      <dgm:prSet/>
      <dgm:spPr/>
      <dgm:t>
        <a:bodyPr/>
        <a:lstStyle/>
        <a:p>
          <a:endParaRPr lang="en-US"/>
        </a:p>
      </dgm:t>
    </dgm:pt>
    <dgm:pt modelId="{3E86B92E-D6BB-45CD-B598-D3304A6E3555}" type="sibTrans" cxnId="{E2D806EE-C8BC-4673-AD27-9A9ADBAE2D9A}">
      <dgm:prSet/>
      <dgm:spPr/>
      <dgm:t>
        <a:bodyPr/>
        <a:lstStyle/>
        <a:p>
          <a:endParaRPr lang="en-US"/>
        </a:p>
      </dgm:t>
    </dgm:pt>
    <dgm:pt modelId="{C6D205A6-FCE5-42C0-BC1A-BD7DF8EE3E6A}" type="pres">
      <dgm:prSet presAssocID="{6B060EE5-EACC-41A9-95A3-3D426CB294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BC4B45-C541-4253-9ACE-B92DD6A1FD7A}" type="pres">
      <dgm:prSet presAssocID="{8A2CCA35-D78C-4628-A080-672D769564CD}" presName="parentLin" presStyleCnt="0"/>
      <dgm:spPr/>
    </dgm:pt>
    <dgm:pt modelId="{99C62FFF-7854-4803-A50D-D698B5B75FC7}" type="pres">
      <dgm:prSet presAssocID="{8A2CCA35-D78C-4628-A080-672D769564C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910C6C5-81C6-42B9-8038-4AF9B92CA39E}" type="pres">
      <dgm:prSet presAssocID="{8A2CCA35-D78C-4628-A080-672D769564C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312E7-5BB2-4EB2-BF2B-D867349978AC}" type="pres">
      <dgm:prSet presAssocID="{8A2CCA35-D78C-4628-A080-672D769564CD}" presName="negativeSpace" presStyleCnt="0"/>
      <dgm:spPr/>
    </dgm:pt>
    <dgm:pt modelId="{25263104-3BF7-45FF-A746-0D3FFC9B78D2}" type="pres">
      <dgm:prSet presAssocID="{8A2CCA35-D78C-4628-A080-672D769564CD}" presName="childText" presStyleLbl="conFgAcc1" presStyleIdx="0" presStyleCnt="3">
        <dgm:presLayoutVars>
          <dgm:bulletEnabled val="1"/>
        </dgm:presLayoutVars>
      </dgm:prSet>
      <dgm:spPr/>
    </dgm:pt>
    <dgm:pt modelId="{6132DFD3-9350-4ECD-AEEF-4A442300CC3E}" type="pres">
      <dgm:prSet presAssocID="{38B5DEB7-A3CC-4268-8DAE-38BDFB6DF0BA}" presName="spaceBetweenRectangles" presStyleCnt="0"/>
      <dgm:spPr/>
    </dgm:pt>
    <dgm:pt modelId="{204485B9-A582-4EC1-BF0B-69E19ED27CE2}" type="pres">
      <dgm:prSet presAssocID="{91572867-B435-4DFE-9CC4-920C3293F73C}" presName="parentLin" presStyleCnt="0"/>
      <dgm:spPr/>
    </dgm:pt>
    <dgm:pt modelId="{D0781DFA-D0C3-4A60-B966-C58B40116884}" type="pres">
      <dgm:prSet presAssocID="{91572867-B435-4DFE-9CC4-920C3293F73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248157A-61CC-4856-BC22-2B503BF633B1}" type="pres">
      <dgm:prSet presAssocID="{91572867-B435-4DFE-9CC4-920C3293F73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5FA76-6E2F-4F4B-9F41-811E2D27B9A5}" type="pres">
      <dgm:prSet presAssocID="{91572867-B435-4DFE-9CC4-920C3293F73C}" presName="negativeSpace" presStyleCnt="0"/>
      <dgm:spPr/>
    </dgm:pt>
    <dgm:pt modelId="{BE7990E8-03B4-49F9-BD22-E4BD50F85B13}" type="pres">
      <dgm:prSet presAssocID="{91572867-B435-4DFE-9CC4-920C3293F73C}" presName="childText" presStyleLbl="conFgAcc1" presStyleIdx="1" presStyleCnt="3">
        <dgm:presLayoutVars>
          <dgm:bulletEnabled val="1"/>
        </dgm:presLayoutVars>
      </dgm:prSet>
      <dgm:spPr/>
    </dgm:pt>
    <dgm:pt modelId="{2B31F9C7-BA7B-4D77-8812-AF0996544BAB}" type="pres">
      <dgm:prSet presAssocID="{DC63B0F0-9861-47B5-99C8-739242BBAA6C}" presName="spaceBetweenRectangles" presStyleCnt="0"/>
      <dgm:spPr/>
    </dgm:pt>
    <dgm:pt modelId="{F6B9C3D9-F70A-41C6-82E9-678872BB3803}" type="pres">
      <dgm:prSet presAssocID="{674819DC-D455-4A08-B84A-7C61A672ED52}" presName="parentLin" presStyleCnt="0"/>
      <dgm:spPr/>
    </dgm:pt>
    <dgm:pt modelId="{D167A8E7-A9E2-4A54-9FCC-1B6501835585}" type="pres">
      <dgm:prSet presAssocID="{674819DC-D455-4A08-B84A-7C61A672ED5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57B857A-BEDF-4A7B-A55F-D495E2FA766F}" type="pres">
      <dgm:prSet presAssocID="{674819DC-D455-4A08-B84A-7C61A672ED5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4DB49-4578-4B44-BC3B-6B9FDD9C3875}" type="pres">
      <dgm:prSet presAssocID="{674819DC-D455-4A08-B84A-7C61A672ED52}" presName="negativeSpace" presStyleCnt="0"/>
      <dgm:spPr/>
    </dgm:pt>
    <dgm:pt modelId="{22015C08-3202-4539-90D1-33A7AD62FE65}" type="pres">
      <dgm:prSet presAssocID="{674819DC-D455-4A08-B84A-7C61A672ED5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DCCF4F1-99C1-4A2F-A9B8-C39483DD4285}" srcId="{6B060EE5-EACC-41A9-95A3-3D426CB294C0}" destId="{91572867-B435-4DFE-9CC4-920C3293F73C}" srcOrd="1" destOrd="0" parTransId="{255484F7-FB38-4006-8D35-C3E13E3A6C61}" sibTransId="{DC63B0F0-9861-47B5-99C8-739242BBAA6C}"/>
    <dgm:cxn modelId="{7E45165F-F99D-47F9-BA77-1EE843322F43}" type="presOf" srcId="{8A2CCA35-D78C-4628-A080-672D769564CD}" destId="{99C62FFF-7854-4803-A50D-D698B5B75FC7}" srcOrd="0" destOrd="0" presId="urn:microsoft.com/office/officeart/2005/8/layout/list1"/>
    <dgm:cxn modelId="{F16F2A48-7988-464B-9639-5E4318E65921}" srcId="{6B060EE5-EACC-41A9-95A3-3D426CB294C0}" destId="{8A2CCA35-D78C-4628-A080-672D769564CD}" srcOrd="0" destOrd="0" parTransId="{4615D988-066F-4653-8F72-5049F4C2E532}" sibTransId="{38B5DEB7-A3CC-4268-8DAE-38BDFB6DF0BA}"/>
    <dgm:cxn modelId="{E2D806EE-C8BC-4673-AD27-9A9ADBAE2D9A}" srcId="{6B060EE5-EACC-41A9-95A3-3D426CB294C0}" destId="{674819DC-D455-4A08-B84A-7C61A672ED52}" srcOrd="2" destOrd="0" parTransId="{37C5C8FB-7DE0-46A8-B4E6-CAA17DA56D2D}" sibTransId="{3E86B92E-D6BB-45CD-B598-D3304A6E3555}"/>
    <dgm:cxn modelId="{3931D768-EAFF-4802-9FD8-A63F1416F64F}" type="presOf" srcId="{674819DC-D455-4A08-B84A-7C61A672ED52}" destId="{C57B857A-BEDF-4A7B-A55F-D495E2FA766F}" srcOrd="1" destOrd="0" presId="urn:microsoft.com/office/officeart/2005/8/layout/list1"/>
    <dgm:cxn modelId="{EDA70C41-1851-45DB-93BB-713DADFF78D4}" type="presOf" srcId="{91572867-B435-4DFE-9CC4-920C3293F73C}" destId="{B248157A-61CC-4856-BC22-2B503BF633B1}" srcOrd="1" destOrd="0" presId="urn:microsoft.com/office/officeart/2005/8/layout/list1"/>
    <dgm:cxn modelId="{C1652852-0A1D-47DD-BA29-6038432A2252}" type="presOf" srcId="{91572867-B435-4DFE-9CC4-920C3293F73C}" destId="{D0781DFA-D0C3-4A60-B966-C58B40116884}" srcOrd="0" destOrd="0" presId="urn:microsoft.com/office/officeart/2005/8/layout/list1"/>
    <dgm:cxn modelId="{7B4437F4-E348-4FCA-B9FC-A75B2C941975}" type="presOf" srcId="{8A2CCA35-D78C-4628-A080-672D769564CD}" destId="{8910C6C5-81C6-42B9-8038-4AF9B92CA39E}" srcOrd="1" destOrd="0" presId="urn:microsoft.com/office/officeart/2005/8/layout/list1"/>
    <dgm:cxn modelId="{F184B8F5-2438-4363-A62A-342BFBD8D877}" type="presOf" srcId="{674819DC-D455-4A08-B84A-7C61A672ED52}" destId="{D167A8E7-A9E2-4A54-9FCC-1B6501835585}" srcOrd="0" destOrd="0" presId="urn:microsoft.com/office/officeart/2005/8/layout/list1"/>
    <dgm:cxn modelId="{351CF1B2-C4EE-4A8B-8854-D276715EC24A}" type="presOf" srcId="{6B060EE5-EACC-41A9-95A3-3D426CB294C0}" destId="{C6D205A6-FCE5-42C0-BC1A-BD7DF8EE3E6A}" srcOrd="0" destOrd="0" presId="urn:microsoft.com/office/officeart/2005/8/layout/list1"/>
    <dgm:cxn modelId="{DE501A98-5BC9-431D-BEC6-EBB1EA92FD7F}" type="presParOf" srcId="{C6D205A6-FCE5-42C0-BC1A-BD7DF8EE3E6A}" destId="{0ABC4B45-C541-4253-9ACE-B92DD6A1FD7A}" srcOrd="0" destOrd="0" presId="urn:microsoft.com/office/officeart/2005/8/layout/list1"/>
    <dgm:cxn modelId="{A25C43BA-1110-450B-A29E-080EACE9DBDC}" type="presParOf" srcId="{0ABC4B45-C541-4253-9ACE-B92DD6A1FD7A}" destId="{99C62FFF-7854-4803-A50D-D698B5B75FC7}" srcOrd="0" destOrd="0" presId="urn:microsoft.com/office/officeart/2005/8/layout/list1"/>
    <dgm:cxn modelId="{F6F77AC4-DC30-4EFF-8B39-A72E1BAAB8A2}" type="presParOf" srcId="{0ABC4B45-C541-4253-9ACE-B92DD6A1FD7A}" destId="{8910C6C5-81C6-42B9-8038-4AF9B92CA39E}" srcOrd="1" destOrd="0" presId="urn:microsoft.com/office/officeart/2005/8/layout/list1"/>
    <dgm:cxn modelId="{C621451B-39AF-4BA0-B744-41C8984C1FF5}" type="presParOf" srcId="{C6D205A6-FCE5-42C0-BC1A-BD7DF8EE3E6A}" destId="{EC8312E7-5BB2-4EB2-BF2B-D867349978AC}" srcOrd="1" destOrd="0" presId="urn:microsoft.com/office/officeart/2005/8/layout/list1"/>
    <dgm:cxn modelId="{FA8F309C-8A6E-472F-A0B7-AE2D9D41DE3E}" type="presParOf" srcId="{C6D205A6-FCE5-42C0-BC1A-BD7DF8EE3E6A}" destId="{25263104-3BF7-45FF-A746-0D3FFC9B78D2}" srcOrd="2" destOrd="0" presId="urn:microsoft.com/office/officeart/2005/8/layout/list1"/>
    <dgm:cxn modelId="{D0F7E54D-8567-4F11-9024-C071A804A2B4}" type="presParOf" srcId="{C6D205A6-FCE5-42C0-BC1A-BD7DF8EE3E6A}" destId="{6132DFD3-9350-4ECD-AEEF-4A442300CC3E}" srcOrd="3" destOrd="0" presId="urn:microsoft.com/office/officeart/2005/8/layout/list1"/>
    <dgm:cxn modelId="{79FCB06D-716C-4485-B2AB-EF8C5BE65BF9}" type="presParOf" srcId="{C6D205A6-FCE5-42C0-BC1A-BD7DF8EE3E6A}" destId="{204485B9-A582-4EC1-BF0B-69E19ED27CE2}" srcOrd="4" destOrd="0" presId="urn:microsoft.com/office/officeart/2005/8/layout/list1"/>
    <dgm:cxn modelId="{0C6C58DD-CDBF-4A90-B523-01B73D037533}" type="presParOf" srcId="{204485B9-A582-4EC1-BF0B-69E19ED27CE2}" destId="{D0781DFA-D0C3-4A60-B966-C58B40116884}" srcOrd="0" destOrd="0" presId="urn:microsoft.com/office/officeart/2005/8/layout/list1"/>
    <dgm:cxn modelId="{B77E93CF-5396-4723-887D-8E0F0CD4A74F}" type="presParOf" srcId="{204485B9-A582-4EC1-BF0B-69E19ED27CE2}" destId="{B248157A-61CC-4856-BC22-2B503BF633B1}" srcOrd="1" destOrd="0" presId="urn:microsoft.com/office/officeart/2005/8/layout/list1"/>
    <dgm:cxn modelId="{A69FD1BD-C677-4371-AF4C-0109A2D847E2}" type="presParOf" srcId="{C6D205A6-FCE5-42C0-BC1A-BD7DF8EE3E6A}" destId="{0AE5FA76-6E2F-4F4B-9F41-811E2D27B9A5}" srcOrd="5" destOrd="0" presId="urn:microsoft.com/office/officeart/2005/8/layout/list1"/>
    <dgm:cxn modelId="{9BAB5EE9-262D-4D8E-B36D-355C6589CA28}" type="presParOf" srcId="{C6D205A6-FCE5-42C0-BC1A-BD7DF8EE3E6A}" destId="{BE7990E8-03B4-49F9-BD22-E4BD50F85B13}" srcOrd="6" destOrd="0" presId="urn:microsoft.com/office/officeart/2005/8/layout/list1"/>
    <dgm:cxn modelId="{416CFCD1-14DF-4C8F-A6CA-5CB39E2B221B}" type="presParOf" srcId="{C6D205A6-FCE5-42C0-BC1A-BD7DF8EE3E6A}" destId="{2B31F9C7-BA7B-4D77-8812-AF0996544BAB}" srcOrd="7" destOrd="0" presId="urn:microsoft.com/office/officeart/2005/8/layout/list1"/>
    <dgm:cxn modelId="{EA1BEC05-B593-415C-B8CA-FD115D872ECB}" type="presParOf" srcId="{C6D205A6-FCE5-42C0-BC1A-BD7DF8EE3E6A}" destId="{F6B9C3D9-F70A-41C6-82E9-678872BB3803}" srcOrd="8" destOrd="0" presId="urn:microsoft.com/office/officeart/2005/8/layout/list1"/>
    <dgm:cxn modelId="{6E5FA7F8-2335-4825-B345-691D3E050FD3}" type="presParOf" srcId="{F6B9C3D9-F70A-41C6-82E9-678872BB3803}" destId="{D167A8E7-A9E2-4A54-9FCC-1B6501835585}" srcOrd="0" destOrd="0" presId="urn:microsoft.com/office/officeart/2005/8/layout/list1"/>
    <dgm:cxn modelId="{C4E3F223-57FB-4BE9-97F9-447CA9C8979E}" type="presParOf" srcId="{F6B9C3D9-F70A-41C6-82E9-678872BB3803}" destId="{C57B857A-BEDF-4A7B-A55F-D495E2FA766F}" srcOrd="1" destOrd="0" presId="urn:microsoft.com/office/officeart/2005/8/layout/list1"/>
    <dgm:cxn modelId="{61E953FF-7F9A-4A99-82AC-57DE4E953CB3}" type="presParOf" srcId="{C6D205A6-FCE5-42C0-BC1A-BD7DF8EE3E6A}" destId="{93C4DB49-4578-4B44-BC3B-6B9FDD9C3875}" srcOrd="9" destOrd="0" presId="urn:microsoft.com/office/officeart/2005/8/layout/list1"/>
    <dgm:cxn modelId="{F469F40F-97C4-4865-B085-B524EF7C40EA}" type="presParOf" srcId="{C6D205A6-FCE5-42C0-BC1A-BD7DF8EE3E6A}" destId="{22015C08-3202-4539-90D1-33A7AD62FE6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40AC37-CB9F-4C98-AE6C-A39CEF95857B}" type="doc">
      <dgm:prSet loTypeId="urn:microsoft.com/office/officeart/2005/8/layout/list1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4E331D2E-1491-4D14-AB0C-48BE2E1D19CF}">
      <dgm:prSet phldrT="[Text]"/>
      <dgm:spPr/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Tetap</a:t>
          </a:r>
          <a:endParaRPr lang="en-US" dirty="0"/>
        </a:p>
      </dgm:t>
    </dgm:pt>
    <dgm:pt modelId="{B5534598-9664-4CA9-B25C-5EFD949B1D84}" type="parTrans" cxnId="{AFCC783B-9C68-4754-88F3-73543450E144}">
      <dgm:prSet/>
      <dgm:spPr/>
      <dgm:t>
        <a:bodyPr/>
        <a:lstStyle/>
        <a:p>
          <a:endParaRPr lang="en-US"/>
        </a:p>
      </dgm:t>
    </dgm:pt>
    <dgm:pt modelId="{9F5DB9E9-7202-48FC-A4C4-7BF6D180D7E1}" type="sibTrans" cxnId="{AFCC783B-9C68-4754-88F3-73543450E144}">
      <dgm:prSet/>
      <dgm:spPr/>
      <dgm:t>
        <a:bodyPr/>
        <a:lstStyle/>
        <a:p>
          <a:endParaRPr lang="en-US"/>
        </a:p>
      </dgm:t>
    </dgm:pt>
    <dgm:pt modelId="{EE183007-330D-426B-83DB-C2C6B15A1165}">
      <dgm:prSet phldrT="[Text]"/>
      <dgm:spPr/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endParaRPr lang="en-US" dirty="0"/>
        </a:p>
      </dgm:t>
    </dgm:pt>
    <dgm:pt modelId="{F68D0765-326F-405E-94FE-6243621C3301}" type="parTrans" cxnId="{D77D5CA6-BB2A-495E-812B-F75F198A2773}">
      <dgm:prSet/>
      <dgm:spPr/>
      <dgm:t>
        <a:bodyPr/>
        <a:lstStyle/>
        <a:p>
          <a:endParaRPr lang="en-US"/>
        </a:p>
      </dgm:t>
    </dgm:pt>
    <dgm:pt modelId="{BBD0A2CA-E1E1-4370-A947-FB691E8FEAEF}" type="sibTrans" cxnId="{D77D5CA6-BB2A-495E-812B-F75F198A2773}">
      <dgm:prSet/>
      <dgm:spPr/>
      <dgm:t>
        <a:bodyPr/>
        <a:lstStyle/>
        <a:p>
          <a:endParaRPr lang="en-US"/>
        </a:p>
      </dgm:t>
    </dgm:pt>
    <dgm:pt modelId="{906F31B2-3104-4CCC-BA77-40BC359EE750}">
      <dgm:prSet phldrT="[Text]"/>
      <dgm:spPr/>
      <dgm:t>
        <a:bodyPr/>
        <a:lstStyle/>
        <a:p>
          <a:r>
            <a:rPr lang="en-US" dirty="0" err="1" smtClean="0"/>
            <a:t>Kapasitas</a:t>
          </a:r>
          <a:r>
            <a:rPr lang="en-US" dirty="0" smtClean="0"/>
            <a:t> Maximum</a:t>
          </a:r>
          <a:endParaRPr lang="en-US" dirty="0"/>
        </a:p>
      </dgm:t>
    </dgm:pt>
    <dgm:pt modelId="{F0534177-C931-43DE-A9E0-EFA4F1055D7A}" type="parTrans" cxnId="{0AB0FAE2-8B79-454F-80D5-16863463B45F}">
      <dgm:prSet/>
      <dgm:spPr/>
      <dgm:t>
        <a:bodyPr/>
        <a:lstStyle/>
        <a:p>
          <a:endParaRPr lang="en-US"/>
        </a:p>
      </dgm:t>
    </dgm:pt>
    <dgm:pt modelId="{60296E9D-2F16-47AD-BD8E-86838F604FCE}" type="sibTrans" cxnId="{0AB0FAE2-8B79-454F-80D5-16863463B45F}">
      <dgm:prSet/>
      <dgm:spPr/>
      <dgm:t>
        <a:bodyPr/>
        <a:lstStyle/>
        <a:p>
          <a:endParaRPr lang="en-US"/>
        </a:p>
      </dgm:t>
    </dgm:pt>
    <dgm:pt modelId="{3D31F1DC-66F2-4969-8AB1-81466B85CDBE}">
      <dgm:prSet/>
      <dgm:spPr/>
      <dgm:t>
        <a:bodyPr/>
        <a:lstStyle/>
        <a:p>
          <a:r>
            <a:rPr lang="en-US" dirty="0" err="1" smtClean="0"/>
            <a:t>Tarif</a:t>
          </a:r>
          <a:endParaRPr lang="en-US" dirty="0"/>
        </a:p>
      </dgm:t>
    </dgm:pt>
    <dgm:pt modelId="{71F3F4D2-64C5-49D5-BD97-B6104E7BD9D8}" type="parTrans" cxnId="{CF50EE90-38A1-413F-86F3-E84093711812}">
      <dgm:prSet/>
      <dgm:spPr/>
      <dgm:t>
        <a:bodyPr/>
        <a:lstStyle/>
        <a:p>
          <a:endParaRPr lang="en-US"/>
        </a:p>
      </dgm:t>
    </dgm:pt>
    <dgm:pt modelId="{6E3F1AF0-047E-442B-98E6-EC2217F3A93B}" type="sibTrans" cxnId="{CF50EE90-38A1-413F-86F3-E84093711812}">
      <dgm:prSet/>
      <dgm:spPr/>
      <dgm:t>
        <a:bodyPr/>
        <a:lstStyle/>
        <a:p>
          <a:endParaRPr lang="en-US"/>
        </a:p>
      </dgm:t>
    </dgm:pt>
    <dgm:pt modelId="{25A2202F-6191-4126-B6C3-EF7D1FB907F4}" type="pres">
      <dgm:prSet presAssocID="{8B40AC37-CB9F-4C98-AE6C-A39CEF9585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47818F-C7B1-4A70-B2D3-064C830B05DB}" type="pres">
      <dgm:prSet presAssocID="{4E331D2E-1491-4D14-AB0C-48BE2E1D19CF}" presName="parentLin" presStyleCnt="0"/>
      <dgm:spPr/>
    </dgm:pt>
    <dgm:pt modelId="{5CFEE5EE-6925-49DC-A570-5B2925918C17}" type="pres">
      <dgm:prSet presAssocID="{4E331D2E-1491-4D14-AB0C-48BE2E1D19C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AF34F30-F4B2-4C85-8514-4176EAE1FB53}" type="pres">
      <dgm:prSet presAssocID="{4E331D2E-1491-4D14-AB0C-48BE2E1D19C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203603-22BF-49F4-B2BF-68A102743B7F}" type="pres">
      <dgm:prSet presAssocID="{4E331D2E-1491-4D14-AB0C-48BE2E1D19CF}" presName="negativeSpace" presStyleCnt="0"/>
      <dgm:spPr/>
    </dgm:pt>
    <dgm:pt modelId="{38F9EFB0-1D10-4D08-9132-60B6F222BB59}" type="pres">
      <dgm:prSet presAssocID="{4E331D2E-1491-4D14-AB0C-48BE2E1D19CF}" presName="childText" presStyleLbl="conFgAcc1" presStyleIdx="0" presStyleCnt="4">
        <dgm:presLayoutVars>
          <dgm:bulletEnabled val="1"/>
        </dgm:presLayoutVars>
      </dgm:prSet>
      <dgm:spPr/>
    </dgm:pt>
    <dgm:pt modelId="{504E6C15-EFF4-44B1-B1D4-95CDB8983401}" type="pres">
      <dgm:prSet presAssocID="{9F5DB9E9-7202-48FC-A4C4-7BF6D180D7E1}" presName="spaceBetweenRectangles" presStyleCnt="0"/>
      <dgm:spPr/>
    </dgm:pt>
    <dgm:pt modelId="{3F2F4AF9-77DC-40B3-8908-B50303437155}" type="pres">
      <dgm:prSet presAssocID="{EE183007-330D-426B-83DB-C2C6B15A1165}" presName="parentLin" presStyleCnt="0"/>
      <dgm:spPr/>
    </dgm:pt>
    <dgm:pt modelId="{F197FF10-0999-4D12-B0A4-ECDD8492C563}" type="pres">
      <dgm:prSet presAssocID="{EE183007-330D-426B-83DB-C2C6B15A116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3364366-E5DB-4834-81A4-3736BF06DE7F}" type="pres">
      <dgm:prSet presAssocID="{EE183007-330D-426B-83DB-C2C6B15A116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1873B-CA5E-488B-8B1B-BC43BED1072E}" type="pres">
      <dgm:prSet presAssocID="{EE183007-330D-426B-83DB-C2C6B15A1165}" presName="negativeSpace" presStyleCnt="0"/>
      <dgm:spPr/>
    </dgm:pt>
    <dgm:pt modelId="{F18BF3F4-A062-4FD9-B7B9-ED1E31FB8925}" type="pres">
      <dgm:prSet presAssocID="{EE183007-330D-426B-83DB-C2C6B15A1165}" presName="childText" presStyleLbl="conFgAcc1" presStyleIdx="1" presStyleCnt="4">
        <dgm:presLayoutVars>
          <dgm:bulletEnabled val="1"/>
        </dgm:presLayoutVars>
      </dgm:prSet>
      <dgm:spPr/>
    </dgm:pt>
    <dgm:pt modelId="{2F243BD8-E6FE-43FD-8ED1-8AA06E723003}" type="pres">
      <dgm:prSet presAssocID="{BBD0A2CA-E1E1-4370-A947-FB691E8FEAEF}" presName="spaceBetweenRectangles" presStyleCnt="0"/>
      <dgm:spPr/>
    </dgm:pt>
    <dgm:pt modelId="{C313C7C4-9904-4A75-9140-719FC8A18B12}" type="pres">
      <dgm:prSet presAssocID="{906F31B2-3104-4CCC-BA77-40BC359EE750}" presName="parentLin" presStyleCnt="0"/>
      <dgm:spPr/>
    </dgm:pt>
    <dgm:pt modelId="{91337997-1EFA-4C55-A54C-58C48E9D59BC}" type="pres">
      <dgm:prSet presAssocID="{906F31B2-3104-4CCC-BA77-40BC359EE75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A9E6CA2C-416A-460A-9938-B558C16160E0}" type="pres">
      <dgm:prSet presAssocID="{906F31B2-3104-4CCC-BA77-40BC359EE75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78FE2-942E-4239-B05C-A2D71356414D}" type="pres">
      <dgm:prSet presAssocID="{906F31B2-3104-4CCC-BA77-40BC359EE750}" presName="negativeSpace" presStyleCnt="0"/>
      <dgm:spPr/>
    </dgm:pt>
    <dgm:pt modelId="{A6E21F76-8342-4A90-87DA-96B89E2A610C}" type="pres">
      <dgm:prSet presAssocID="{906F31B2-3104-4CCC-BA77-40BC359EE750}" presName="childText" presStyleLbl="conFgAcc1" presStyleIdx="2" presStyleCnt="4">
        <dgm:presLayoutVars>
          <dgm:bulletEnabled val="1"/>
        </dgm:presLayoutVars>
      </dgm:prSet>
      <dgm:spPr/>
    </dgm:pt>
    <dgm:pt modelId="{2CFA91EB-6EA4-4C17-9436-A1BF4458E7C8}" type="pres">
      <dgm:prSet presAssocID="{60296E9D-2F16-47AD-BD8E-86838F604FCE}" presName="spaceBetweenRectangles" presStyleCnt="0"/>
      <dgm:spPr/>
    </dgm:pt>
    <dgm:pt modelId="{CED71A20-D520-4AD3-9EDE-0A1CE5C0EB0A}" type="pres">
      <dgm:prSet presAssocID="{3D31F1DC-66F2-4969-8AB1-81466B85CDBE}" presName="parentLin" presStyleCnt="0"/>
      <dgm:spPr/>
    </dgm:pt>
    <dgm:pt modelId="{3DA5FE8C-1E3C-4AE3-91CD-C5573A03AADB}" type="pres">
      <dgm:prSet presAssocID="{3D31F1DC-66F2-4969-8AB1-81466B85CDBE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25EF18A1-B96A-4CD6-AAFD-0B488E3BF4F5}" type="pres">
      <dgm:prSet presAssocID="{3D31F1DC-66F2-4969-8AB1-81466B85CDB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B4366-CDC8-4973-BBDF-F3BD84BE8E06}" type="pres">
      <dgm:prSet presAssocID="{3D31F1DC-66F2-4969-8AB1-81466B85CDBE}" presName="negativeSpace" presStyleCnt="0"/>
      <dgm:spPr/>
    </dgm:pt>
    <dgm:pt modelId="{C03CB402-B38A-4707-90FB-7BB4C5403C4F}" type="pres">
      <dgm:prSet presAssocID="{3D31F1DC-66F2-4969-8AB1-81466B85CDB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23F1A2A-0775-4DDD-974C-24772C9A5808}" type="presOf" srcId="{4E331D2E-1491-4D14-AB0C-48BE2E1D19CF}" destId="{8AF34F30-F4B2-4C85-8514-4176EAE1FB53}" srcOrd="1" destOrd="0" presId="urn:microsoft.com/office/officeart/2005/8/layout/list1"/>
    <dgm:cxn modelId="{262D8C2C-8728-4560-BEE5-D063680027D2}" type="presOf" srcId="{8B40AC37-CB9F-4C98-AE6C-A39CEF95857B}" destId="{25A2202F-6191-4126-B6C3-EF7D1FB907F4}" srcOrd="0" destOrd="0" presId="urn:microsoft.com/office/officeart/2005/8/layout/list1"/>
    <dgm:cxn modelId="{0AB0FAE2-8B79-454F-80D5-16863463B45F}" srcId="{8B40AC37-CB9F-4C98-AE6C-A39CEF95857B}" destId="{906F31B2-3104-4CCC-BA77-40BC359EE750}" srcOrd="2" destOrd="0" parTransId="{F0534177-C931-43DE-A9E0-EFA4F1055D7A}" sibTransId="{60296E9D-2F16-47AD-BD8E-86838F604FCE}"/>
    <dgm:cxn modelId="{CF04955A-982A-415E-8060-3AAF03B5606E}" type="presOf" srcId="{3D31F1DC-66F2-4969-8AB1-81466B85CDBE}" destId="{3DA5FE8C-1E3C-4AE3-91CD-C5573A03AADB}" srcOrd="0" destOrd="0" presId="urn:microsoft.com/office/officeart/2005/8/layout/list1"/>
    <dgm:cxn modelId="{D77D5CA6-BB2A-495E-812B-F75F198A2773}" srcId="{8B40AC37-CB9F-4C98-AE6C-A39CEF95857B}" destId="{EE183007-330D-426B-83DB-C2C6B15A1165}" srcOrd="1" destOrd="0" parTransId="{F68D0765-326F-405E-94FE-6243621C3301}" sibTransId="{BBD0A2CA-E1E1-4370-A947-FB691E8FEAEF}"/>
    <dgm:cxn modelId="{9E41F246-ECA7-4840-AB3F-BF83870183A3}" type="presOf" srcId="{4E331D2E-1491-4D14-AB0C-48BE2E1D19CF}" destId="{5CFEE5EE-6925-49DC-A570-5B2925918C17}" srcOrd="0" destOrd="0" presId="urn:microsoft.com/office/officeart/2005/8/layout/list1"/>
    <dgm:cxn modelId="{CF50EE90-38A1-413F-86F3-E84093711812}" srcId="{8B40AC37-CB9F-4C98-AE6C-A39CEF95857B}" destId="{3D31F1DC-66F2-4969-8AB1-81466B85CDBE}" srcOrd="3" destOrd="0" parTransId="{71F3F4D2-64C5-49D5-BD97-B6104E7BD9D8}" sibTransId="{6E3F1AF0-047E-442B-98E6-EC2217F3A93B}"/>
    <dgm:cxn modelId="{16CCAB0D-C115-4352-8547-808973FB9196}" type="presOf" srcId="{906F31B2-3104-4CCC-BA77-40BC359EE750}" destId="{A9E6CA2C-416A-460A-9938-B558C16160E0}" srcOrd="1" destOrd="0" presId="urn:microsoft.com/office/officeart/2005/8/layout/list1"/>
    <dgm:cxn modelId="{8FDA2D2C-62F4-4416-9D29-BD4C979C0FB6}" type="presOf" srcId="{906F31B2-3104-4CCC-BA77-40BC359EE750}" destId="{91337997-1EFA-4C55-A54C-58C48E9D59BC}" srcOrd="0" destOrd="0" presId="urn:microsoft.com/office/officeart/2005/8/layout/list1"/>
    <dgm:cxn modelId="{AFCC783B-9C68-4754-88F3-73543450E144}" srcId="{8B40AC37-CB9F-4C98-AE6C-A39CEF95857B}" destId="{4E331D2E-1491-4D14-AB0C-48BE2E1D19CF}" srcOrd="0" destOrd="0" parTransId="{B5534598-9664-4CA9-B25C-5EFD949B1D84}" sibTransId="{9F5DB9E9-7202-48FC-A4C4-7BF6D180D7E1}"/>
    <dgm:cxn modelId="{1F138DD5-BFBD-4255-83C2-741EAC28F601}" type="presOf" srcId="{EE183007-330D-426B-83DB-C2C6B15A1165}" destId="{F197FF10-0999-4D12-B0A4-ECDD8492C563}" srcOrd="0" destOrd="0" presId="urn:microsoft.com/office/officeart/2005/8/layout/list1"/>
    <dgm:cxn modelId="{C626A932-346F-4F66-9A7E-9E9CDDE02F50}" type="presOf" srcId="{EE183007-330D-426B-83DB-C2C6B15A1165}" destId="{03364366-E5DB-4834-81A4-3736BF06DE7F}" srcOrd="1" destOrd="0" presId="urn:microsoft.com/office/officeart/2005/8/layout/list1"/>
    <dgm:cxn modelId="{1844371B-9163-4D6F-B67E-C6231C95C681}" type="presOf" srcId="{3D31F1DC-66F2-4969-8AB1-81466B85CDBE}" destId="{25EF18A1-B96A-4CD6-AAFD-0B488E3BF4F5}" srcOrd="1" destOrd="0" presId="urn:microsoft.com/office/officeart/2005/8/layout/list1"/>
    <dgm:cxn modelId="{A11A07C9-7FFF-4DDC-B6D0-3673345E047B}" type="presParOf" srcId="{25A2202F-6191-4126-B6C3-EF7D1FB907F4}" destId="{4047818F-C7B1-4A70-B2D3-064C830B05DB}" srcOrd="0" destOrd="0" presId="urn:microsoft.com/office/officeart/2005/8/layout/list1"/>
    <dgm:cxn modelId="{0F253D85-A579-4C70-89D8-A36EA32ED825}" type="presParOf" srcId="{4047818F-C7B1-4A70-B2D3-064C830B05DB}" destId="{5CFEE5EE-6925-49DC-A570-5B2925918C17}" srcOrd="0" destOrd="0" presId="urn:microsoft.com/office/officeart/2005/8/layout/list1"/>
    <dgm:cxn modelId="{D878B45E-B3FE-4BFD-BB4A-D5E637809060}" type="presParOf" srcId="{4047818F-C7B1-4A70-B2D3-064C830B05DB}" destId="{8AF34F30-F4B2-4C85-8514-4176EAE1FB53}" srcOrd="1" destOrd="0" presId="urn:microsoft.com/office/officeart/2005/8/layout/list1"/>
    <dgm:cxn modelId="{CB1760AD-C065-4787-AA9E-11B719E14DB2}" type="presParOf" srcId="{25A2202F-6191-4126-B6C3-EF7D1FB907F4}" destId="{65203603-22BF-49F4-B2BF-68A102743B7F}" srcOrd="1" destOrd="0" presId="urn:microsoft.com/office/officeart/2005/8/layout/list1"/>
    <dgm:cxn modelId="{BF46944A-499C-46E5-B614-4D5ABBB8C8C7}" type="presParOf" srcId="{25A2202F-6191-4126-B6C3-EF7D1FB907F4}" destId="{38F9EFB0-1D10-4D08-9132-60B6F222BB59}" srcOrd="2" destOrd="0" presId="urn:microsoft.com/office/officeart/2005/8/layout/list1"/>
    <dgm:cxn modelId="{6AD12457-4533-4ED2-AF7C-BC20432E5F8A}" type="presParOf" srcId="{25A2202F-6191-4126-B6C3-EF7D1FB907F4}" destId="{504E6C15-EFF4-44B1-B1D4-95CDB8983401}" srcOrd="3" destOrd="0" presId="urn:microsoft.com/office/officeart/2005/8/layout/list1"/>
    <dgm:cxn modelId="{654D1973-EAC3-43B0-8D7C-DB05ED7A7E61}" type="presParOf" srcId="{25A2202F-6191-4126-B6C3-EF7D1FB907F4}" destId="{3F2F4AF9-77DC-40B3-8908-B50303437155}" srcOrd="4" destOrd="0" presId="urn:microsoft.com/office/officeart/2005/8/layout/list1"/>
    <dgm:cxn modelId="{DA97A8EB-BE07-4852-B47B-0CA5F7DC9ABA}" type="presParOf" srcId="{3F2F4AF9-77DC-40B3-8908-B50303437155}" destId="{F197FF10-0999-4D12-B0A4-ECDD8492C563}" srcOrd="0" destOrd="0" presId="urn:microsoft.com/office/officeart/2005/8/layout/list1"/>
    <dgm:cxn modelId="{04B33DB1-FCD7-40C5-8DF7-845EC80F38FD}" type="presParOf" srcId="{3F2F4AF9-77DC-40B3-8908-B50303437155}" destId="{03364366-E5DB-4834-81A4-3736BF06DE7F}" srcOrd="1" destOrd="0" presId="urn:microsoft.com/office/officeart/2005/8/layout/list1"/>
    <dgm:cxn modelId="{B4806032-4991-49EE-B301-47BE26203CA0}" type="presParOf" srcId="{25A2202F-6191-4126-B6C3-EF7D1FB907F4}" destId="{1131873B-CA5E-488B-8B1B-BC43BED1072E}" srcOrd="5" destOrd="0" presId="urn:microsoft.com/office/officeart/2005/8/layout/list1"/>
    <dgm:cxn modelId="{00F76A7E-2A6C-40AB-B72B-E5DB07209632}" type="presParOf" srcId="{25A2202F-6191-4126-B6C3-EF7D1FB907F4}" destId="{F18BF3F4-A062-4FD9-B7B9-ED1E31FB8925}" srcOrd="6" destOrd="0" presId="urn:microsoft.com/office/officeart/2005/8/layout/list1"/>
    <dgm:cxn modelId="{23B1CCA4-B59E-49EA-A31A-12FA775AA016}" type="presParOf" srcId="{25A2202F-6191-4126-B6C3-EF7D1FB907F4}" destId="{2F243BD8-E6FE-43FD-8ED1-8AA06E723003}" srcOrd="7" destOrd="0" presId="urn:microsoft.com/office/officeart/2005/8/layout/list1"/>
    <dgm:cxn modelId="{95F5E44B-43C3-4B1E-A5F1-D715E64231A3}" type="presParOf" srcId="{25A2202F-6191-4126-B6C3-EF7D1FB907F4}" destId="{C313C7C4-9904-4A75-9140-719FC8A18B12}" srcOrd="8" destOrd="0" presId="urn:microsoft.com/office/officeart/2005/8/layout/list1"/>
    <dgm:cxn modelId="{1020938B-C117-4CBE-9C9E-F664DA9866CC}" type="presParOf" srcId="{C313C7C4-9904-4A75-9140-719FC8A18B12}" destId="{91337997-1EFA-4C55-A54C-58C48E9D59BC}" srcOrd="0" destOrd="0" presId="urn:microsoft.com/office/officeart/2005/8/layout/list1"/>
    <dgm:cxn modelId="{4011641F-9DB9-4C81-ABB3-2173949D9175}" type="presParOf" srcId="{C313C7C4-9904-4A75-9140-719FC8A18B12}" destId="{A9E6CA2C-416A-460A-9938-B558C16160E0}" srcOrd="1" destOrd="0" presId="urn:microsoft.com/office/officeart/2005/8/layout/list1"/>
    <dgm:cxn modelId="{82CE5230-418B-4768-AC79-E1EC59E18CDB}" type="presParOf" srcId="{25A2202F-6191-4126-B6C3-EF7D1FB907F4}" destId="{99D78FE2-942E-4239-B05C-A2D71356414D}" srcOrd="9" destOrd="0" presId="urn:microsoft.com/office/officeart/2005/8/layout/list1"/>
    <dgm:cxn modelId="{967FC52F-AADE-4E37-A44C-BA7D41F6B945}" type="presParOf" srcId="{25A2202F-6191-4126-B6C3-EF7D1FB907F4}" destId="{A6E21F76-8342-4A90-87DA-96B89E2A610C}" srcOrd="10" destOrd="0" presId="urn:microsoft.com/office/officeart/2005/8/layout/list1"/>
    <dgm:cxn modelId="{7D2B27EA-1D36-46E2-9777-D97CC7966857}" type="presParOf" srcId="{25A2202F-6191-4126-B6C3-EF7D1FB907F4}" destId="{2CFA91EB-6EA4-4C17-9436-A1BF4458E7C8}" srcOrd="11" destOrd="0" presId="urn:microsoft.com/office/officeart/2005/8/layout/list1"/>
    <dgm:cxn modelId="{C4155438-8CE2-4282-9A9B-41CDB9AEF348}" type="presParOf" srcId="{25A2202F-6191-4126-B6C3-EF7D1FB907F4}" destId="{CED71A20-D520-4AD3-9EDE-0A1CE5C0EB0A}" srcOrd="12" destOrd="0" presId="urn:microsoft.com/office/officeart/2005/8/layout/list1"/>
    <dgm:cxn modelId="{56CA6B65-868F-4254-A78C-6E1AA25F2FC8}" type="presParOf" srcId="{CED71A20-D520-4AD3-9EDE-0A1CE5C0EB0A}" destId="{3DA5FE8C-1E3C-4AE3-91CD-C5573A03AADB}" srcOrd="0" destOrd="0" presId="urn:microsoft.com/office/officeart/2005/8/layout/list1"/>
    <dgm:cxn modelId="{5E1AB0AA-CAD8-4AE8-8B58-6314663F883E}" type="presParOf" srcId="{CED71A20-D520-4AD3-9EDE-0A1CE5C0EB0A}" destId="{25EF18A1-B96A-4CD6-AAFD-0B488E3BF4F5}" srcOrd="1" destOrd="0" presId="urn:microsoft.com/office/officeart/2005/8/layout/list1"/>
    <dgm:cxn modelId="{3A9A9F1F-DF94-45A9-9CB5-C4B29CB0FEE5}" type="presParOf" srcId="{25A2202F-6191-4126-B6C3-EF7D1FB907F4}" destId="{E42B4366-CDC8-4973-BBDF-F3BD84BE8E06}" srcOrd="13" destOrd="0" presId="urn:microsoft.com/office/officeart/2005/8/layout/list1"/>
    <dgm:cxn modelId="{8F3F0591-6B5B-4228-9947-69141126CA6A}" type="presParOf" srcId="{25A2202F-6191-4126-B6C3-EF7D1FB907F4}" destId="{C03CB402-B38A-4707-90FB-7BB4C5403C4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7B2244-EEBC-4530-9A3D-714E484D513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65E7606-563F-4375-83D3-A9E56966AA04}">
      <dgm:prSet phldrT="[Text]"/>
      <dgm:spPr/>
      <dgm:t>
        <a:bodyPr/>
        <a:lstStyle/>
        <a:p>
          <a:r>
            <a:rPr lang="en-US" dirty="0" err="1" smtClean="0"/>
            <a:t>Pengumpulan</a:t>
          </a:r>
          <a:r>
            <a:rPr lang="en-US" dirty="0" smtClean="0"/>
            <a:t> Data</a:t>
          </a:r>
          <a:endParaRPr lang="en-US" dirty="0"/>
        </a:p>
      </dgm:t>
    </dgm:pt>
    <dgm:pt modelId="{2D97A39A-0DF3-4542-92D8-47314CDF4C01}" type="parTrans" cxnId="{BD9FB7B1-2586-4288-8063-BFFEFABEF485}">
      <dgm:prSet/>
      <dgm:spPr/>
      <dgm:t>
        <a:bodyPr/>
        <a:lstStyle/>
        <a:p>
          <a:endParaRPr lang="en-US"/>
        </a:p>
      </dgm:t>
    </dgm:pt>
    <dgm:pt modelId="{99631E8C-6216-458A-B76E-E560C6CA598B}" type="sibTrans" cxnId="{BD9FB7B1-2586-4288-8063-BFFEFABEF485}">
      <dgm:prSet/>
      <dgm:spPr/>
      <dgm:t>
        <a:bodyPr/>
        <a:lstStyle/>
        <a:p>
          <a:endParaRPr lang="en-US"/>
        </a:p>
      </dgm:t>
    </dgm:pt>
    <dgm:pt modelId="{D95DBCCB-23EC-486F-8A76-5FB153E5B9EF}">
      <dgm:prSet phldrT="[Text]"/>
      <dgm:spPr/>
      <dgm:t>
        <a:bodyPr/>
        <a:lstStyle/>
        <a:p>
          <a:r>
            <a:rPr lang="en-US" dirty="0" err="1" smtClean="0"/>
            <a:t>Pengolahan</a:t>
          </a:r>
          <a:r>
            <a:rPr lang="en-US" dirty="0" smtClean="0"/>
            <a:t> Data</a:t>
          </a:r>
          <a:endParaRPr lang="en-US" dirty="0"/>
        </a:p>
      </dgm:t>
    </dgm:pt>
    <dgm:pt modelId="{960A33A7-DBB7-42B8-8D35-4985EF00B84A}" type="parTrans" cxnId="{A7D8F9C8-7837-4B1E-8392-1D2B045F7519}">
      <dgm:prSet/>
      <dgm:spPr/>
      <dgm:t>
        <a:bodyPr/>
        <a:lstStyle/>
        <a:p>
          <a:endParaRPr lang="en-US"/>
        </a:p>
      </dgm:t>
    </dgm:pt>
    <dgm:pt modelId="{757A1F49-0909-4524-9983-E0C2DD76A1D3}" type="sibTrans" cxnId="{A7D8F9C8-7837-4B1E-8392-1D2B045F7519}">
      <dgm:prSet/>
      <dgm:spPr/>
      <dgm:t>
        <a:bodyPr/>
        <a:lstStyle/>
        <a:p>
          <a:endParaRPr lang="en-US"/>
        </a:p>
      </dgm:t>
    </dgm:pt>
    <dgm:pt modelId="{2ED13929-E33D-4CCB-8F9E-6AEC24866992}">
      <dgm:prSet phldrT="[Text]"/>
      <dgm:spPr/>
      <dgm:t>
        <a:bodyPr/>
        <a:lstStyle/>
        <a:p>
          <a:r>
            <a:rPr lang="en-US" dirty="0" err="1" smtClean="0"/>
            <a:t>Analisis</a:t>
          </a:r>
          <a:endParaRPr lang="en-US" dirty="0"/>
        </a:p>
      </dgm:t>
    </dgm:pt>
    <dgm:pt modelId="{33AB9F5A-0DDF-4104-A97C-CA80C3C1824B}" type="parTrans" cxnId="{0D5C14D0-6FAB-423F-93F9-0C1B9A4360F2}">
      <dgm:prSet/>
      <dgm:spPr/>
      <dgm:t>
        <a:bodyPr/>
        <a:lstStyle/>
        <a:p>
          <a:endParaRPr lang="en-US"/>
        </a:p>
      </dgm:t>
    </dgm:pt>
    <dgm:pt modelId="{1EF3CA33-7149-426F-AE17-CD4C35F54F53}" type="sibTrans" cxnId="{0D5C14D0-6FAB-423F-93F9-0C1B9A4360F2}">
      <dgm:prSet/>
      <dgm:spPr/>
      <dgm:t>
        <a:bodyPr/>
        <a:lstStyle/>
        <a:p>
          <a:endParaRPr lang="en-US"/>
        </a:p>
      </dgm:t>
    </dgm:pt>
    <dgm:pt modelId="{32EE75AB-3A12-43D8-AA58-1A20106F846F}">
      <dgm:prSet/>
      <dgm:spPr/>
      <dgm:t>
        <a:bodyPr/>
        <a:lstStyle/>
        <a:p>
          <a:r>
            <a:rPr lang="en-US" dirty="0" err="1" smtClean="0"/>
            <a:t>Pelaporan</a:t>
          </a:r>
          <a:endParaRPr lang="en-US" dirty="0"/>
        </a:p>
      </dgm:t>
    </dgm:pt>
    <dgm:pt modelId="{A5B4DF8B-5D23-41D6-B2C0-F43E875AF6E2}" type="parTrans" cxnId="{DCEE7C09-5F3B-4E93-B0A4-016E92D0BBFF}">
      <dgm:prSet/>
      <dgm:spPr/>
    </dgm:pt>
    <dgm:pt modelId="{A0EA4AAE-CFA4-4802-B43C-64ABFCFAA9F0}" type="sibTrans" cxnId="{DCEE7C09-5F3B-4E93-B0A4-016E92D0BBFF}">
      <dgm:prSet/>
      <dgm:spPr/>
    </dgm:pt>
    <dgm:pt modelId="{A63F5E93-B1C6-43BE-BB4F-965FC34F9F3C}" type="pres">
      <dgm:prSet presAssocID="{F07B2244-EEBC-4530-9A3D-714E484D51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030AAB-633A-4B8F-BEF9-20B3ACA6EF86}" type="pres">
      <dgm:prSet presAssocID="{C65E7606-563F-4375-83D3-A9E56966AA04}" presName="parentLin" presStyleCnt="0"/>
      <dgm:spPr/>
    </dgm:pt>
    <dgm:pt modelId="{5D48D9CF-AADD-4018-A975-B1F8190AC756}" type="pres">
      <dgm:prSet presAssocID="{C65E7606-563F-4375-83D3-A9E56966AA0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8139FE6-3A08-4EF0-AE52-6625DD31E5E7}" type="pres">
      <dgm:prSet presAssocID="{C65E7606-563F-4375-83D3-A9E56966AA0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33D61-D34C-4E04-BF2A-F286696BCA52}" type="pres">
      <dgm:prSet presAssocID="{C65E7606-563F-4375-83D3-A9E56966AA04}" presName="negativeSpace" presStyleCnt="0"/>
      <dgm:spPr/>
    </dgm:pt>
    <dgm:pt modelId="{B0B9FFBC-80EB-4E3D-889F-5B3EB6AC74DD}" type="pres">
      <dgm:prSet presAssocID="{C65E7606-563F-4375-83D3-A9E56966AA04}" presName="childText" presStyleLbl="conFgAcc1" presStyleIdx="0" presStyleCnt="4">
        <dgm:presLayoutVars>
          <dgm:bulletEnabled val="1"/>
        </dgm:presLayoutVars>
      </dgm:prSet>
      <dgm:spPr/>
    </dgm:pt>
    <dgm:pt modelId="{01CEB86A-FD31-4BBC-AC65-F94B99A44FF9}" type="pres">
      <dgm:prSet presAssocID="{99631E8C-6216-458A-B76E-E560C6CA598B}" presName="spaceBetweenRectangles" presStyleCnt="0"/>
      <dgm:spPr/>
    </dgm:pt>
    <dgm:pt modelId="{D5B8D653-0267-4462-87B2-E5D35D90ED7B}" type="pres">
      <dgm:prSet presAssocID="{D95DBCCB-23EC-486F-8A76-5FB153E5B9EF}" presName="parentLin" presStyleCnt="0"/>
      <dgm:spPr/>
    </dgm:pt>
    <dgm:pt modelId="{F44E9A88-DC5F-457E-9828-F87FD8CCA54E}" type="pres">
      <dgm:prSet presAssocID="{D95DBCCB-23EC-486F-8A76-5FB153E5B9E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0DF186D-3347-44BD-9C19-F29B59477947}" type="pres">
      <dgm:prSet presAssocID="{D95DBCCB-23EC-486F-8A76-5FB153E5B9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851F1-C7A1-4EDA-8BEB-0E276E319224}" type="pres">
      <dgm:prSet presAssocID="{D95DBCCB-23EC-486F-8A76-5FB153E5B9EF}" presName="negativeSpace" presStyleCnt="0"/>
      <dgm:spPr/>
    </dgm:pt>
    <dgm:pt modelId="{18A90096-7046-4C18-A023-958F173709E0}" type="pres">
      <dgm:prSet presAssocID="{D95DBCCB-23EC-486F-8A76-5FB153E5B9EF}" presName="childText" presStyleLbl="conFgAcc1" presStyleIdx="1" presStyleCnt="4">
        <dgm:presLayoutVars>
          <dgm:bulletEnabled val="1"/>
        </dgm:presLayoutVars>
      </dgm:prSet>
      <dgm:spPr/>
    </dgm:pt>
    <dgm:pt modelId="{6E370164-5BFC-4A5C-8AF3-D188429BD7D3}" type="pres">
      <dgm:prSet presAssocID="{757A1F49-0909-4524-9983-E0C2DD76A1D3}" presName="spaceBetweenRectangles" presStyleCnt="0"/>
      <dgm:spPr/>
    </dgm:pt>
    <dgm:pt modelId="{0AE59FCF-6A7B-4958-836F-A95DB6AB7D6A}" type="pres">
      <dgm:prSet presAssocID="{2ED13929-E33D-4CCB-8F9E-6AEC24866992}" presName="parentLin" presStyleCnt="0"/>
      <dgm:spPr/>
    </dgm:pt>
    <dgm:pt modelId="{7CE9A56E-E245-4C38-B09A-3513E7A1FCEF}" type="pres">
      <dgm:prSet presAssocID="{2ED13929-E33D-4CCB-8F9E-6AEC24866992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80199929-8D39-42A8-9B06-FEB796EB4367}" type="pres">
      <dgm:prSet presAssocID="{2ED13929-E33D-4CCB-8F9E-6AEC2486699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FE996-E6F8-46A3-AD07-2BDFDE737913}" type="pres">
      <dgm:prSet presAssocID="{2ED13929-E33D-4CCB-8F9E-6AEC24866992}" presName="negativeSpace" presStyleCnt="0"/>
      <dgm:spPr/>
    </dgm:pt>
    <dgm:pt modelId="{521F306A-0174-4CF2-942E-D60F482270FD}" type="pres">
      <dgm:prSet presAssocID="{2ED13929-E33D-4CCB-8F9E-6AEC24866992}" presName="childText" presStyleLbl="conFgAcc1" presStyleIdx="2" presStyleCnt="4">
        <dgm:presLayoutVars>
          <dgm:bulletEnabled val="1"/>
        </dgm:presLayoutVars>
      </dgm:prSet>
      <dgm:spPr/>
    </dgm:pt>
    <dgm:pt modelId="{595D761F-C67E-4CC3-A496-D3D57411A5BC}" type="pres">
      <dgm:prSet presAssocID="{1EF3CA33-7149-426F-AE17-CD4C35F54F53}" presName="spaceBetweenRectangles" presStyleCnt="0"/>
      <dgm:spPr/>
    </dgm:pt>
    <dgm:pt modelId="{D55F4B98-01D1-412C-9810-4A30C7739780}" type="pres">
      <dgm:prSet presAssocID="{32EE75AB-3A12-43D8-AA58-1A20106F846F}" presName="parentLin" presStyleCnt="0"/>
      <dgm:spPr/>
    </dgm:pt>
    <dgm:pt modelId="{AD94FEC8-4EA4-4BD6-8CA3-80BDEA17F932}" type="pres">
      <dgm:prSet presAssocID="{32EE75AB-3A12-43D8-AA58-1A20106F846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C271015F-0990-4729-A79A-DC6408CC935B}" type="pres">
      <dgm:prSet presAssocID="{32EE75AB-3A12-43D8-AA58-1A20106F846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D8582-3C4D-4384-B6D4-5E9D7A15DC8C}" type="pres">
      <dgm:prSet presAssocID="{32EE75AB-3A12-43D8-AA58-1A20106F846F}" presName="negativeSpace" presStyleCnt="0"/>
      <dgm:spPr/>
    </dgm:pt>
    <dgm:pt modelId="{3D24D47F-8DC2-4120-9AC8-1DE95CC612C8}" type="pres">
      <dgm:prSet presAssocID="{32EE75AB-3A12-43D8-AA58-1A20106F846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D5C14D0-6FAB-423F-93F9-0C1B9A4360F2}" srcId="{F07B2244-EEBC-4530-9A3D-714E484D513B}" destId="{2ED13929-E33D-4CCB-8F9E-6AEC24866992}" srcOrd="2" destOrd="0" parTransId="{33AB9F5A-0DDF-4104-A97C-CA80C3C1824B}" sibTransId="{1EF3CA33-7149-426F-AE17-CD4C35F54F53}"/>
    <dgm:cxn modelId="{B34063AC-251C-46E7-AE0F-DE191673A1A3}" type="presOf" srcId="{2ED13929-E33D-4CCB-8F9E-6AEC24866992}" destId="{80199929-8D39-42A8-9B06-FEB796EB4367}" srcOrd="1" destOrd="0" presId="urn:microsoft.com/office/officeart/2005/8/layout/list1"/>
    <dgm:cxn modelId="{A7D8F9C8-7837-4B1E-8392-1D2B045F7519}" srcId="{F07B2244-EEBC-4530-9A3D-714E484D513B}" destId="{D95DBCCB-23EC-486F-8A76-5FB153E5B9EF}" srcOrd="1" destOrd="0" parTransId="{960A33A7-DBB7-42B8-8D35-4985EF00B84A}" sibTransId="{757A1F49-0909-4524-9983-E0C2DD76A1D3}"/>
    <dgm:cxn modelId="{BD9FB7B1-2586-4288-8063-BFFEFABEF485}" srcId="{F07B2244-EEBC-4530-9A3D-714E484D513B}" destId="{C65E7606-563F-4375-83D3-A9E56966AA04}" srcOrd="0" destOrd="0" parTransId="{2D97A39A-0DF3-4542-92D8-47314CDF4C01}" sibTransId="{99631E8C-6216-458A-B76E-E560C6CA598B}"/>
    <dgm:cxn modelId="{1C977277-A194-4425-BE16-9230A90D6265}" type="presOf" srcId="{C65E7606-563F-4375-83D3-A9E56966AA04}" destId="{E8139FE6-3A08-4EF0-AE52-6625DD31E5E7}" srcOrd="1" destOrd="0" presId="urn:microsoft.com/office/officeart/2005/8/layout/list1"/>
    <dgm:cxn modelId="{64AF926E-D5A8-4982-86F8-93DDD58AA382}" type="presOf" srcId="{D95DBCCB-23EC-486F-8A76-5FB153E5B9EF}" destId="{F44E9A88-DC5F-457E-9828-F87FD8CCA54E}" srcOrd="0" destOrd="0" presId="urn:microsoft.com/office/officeart/2005/8/layout/list1"/>
    <dgm:cxn modelId="{0A8D64AB-FBDF-429A-8C62-3EC22006CE6B}" type="presOf" srcId="{2ED13929-E33D-4CCB-8F9E-6AEC24866992}" destId="{7CE9A56E-E245-4C38-B09A-3513E7A1FCEF}" srcOrd="0" destOrd="0" presId="urn:microsoft.com/office/officeart/2005/8/layout/list1"/>
    <dgm:cxn modelId="{FC8A1092-783C-45EC-A399-4348BD2153B5}" type="presOf" srcId="{32EE75AB-3A12-43D8-AA58-1A20106F846F}" destId="{C271015F-0990-4729-A79A-DC6408CC935B}" srcOrd="1" destOrd="0" presId="urn:microsoft.com/office/officeart/2005/8/layout/list1"/>
    <dgm:cxn modelId="{F9A34FBF-E74C-45BB-97B4-501E5A76D63E}" type="presOf" srcId="{C65E7606-563F-4375-83D3-A9E56966AA04}" destId="{5D48D9CF-AADD-4018-A975-B1F8190AC756}" srcOrd="0" destOrd="0" presId="urn:microsoft.com/office/officeart/2005/8/layout/list1"/>
    <dgm:cxn modelId="{DCEE7C09-5F3B-4E93-B0A4-016E92D0BBFF}" srcId="{F07B2244-EEBC-4530-9A3D-714E484D513B}" destId="{32EE75AB-3A12-43D8-AA58-1A20106F846F}" srcOrd="3" destOrd="0" parTransId="{A5B4DF8B-5D23-41D6-B2C0-F43E875AF6E2}" sibTransId="{A0EA4AAE-CFA4-4802-B43C-64ABFCFAA9F0}"/>
    <dgm:cxn modelId="{FEBA8A05-B227-452C-A167-FC0AA6B6BAC0}" type="presOf" srcId="{32EE75AB-3A12-43D8-AA58-1A20106F846F}" destId="{AD94FEC8-4EA4-4BD6-8CA3-80BDEA17F932}" srcOrd="0" destOrd="0" presId="urn:microsoft.com/office/officeart/2005/8/layout/list1"/>
    <dgm:cxn modelId="{D41D2510-1D53-4076-AC8E-F8F8D0B33224}" type="presOf" srcId="{D95DBCCB-23EC-486F-8A76-5FB153E5B9EF}" destId="{B0DF186D-3347-44BD-9C19-F29B59477947}" srcOrd="1" destOrd="0" presId="urn:microsoft.com/office/officeart/2005/8/layout/list1"/>
    <dgm:cxn modelId="{27E408E7-0C4D-4D27-87F4-E6A23D1EEAD8}" type="presOf" srcId="{F07B2244-EEBC-4530-9A3D-714E484D513B}" destId="{A63F5E93-B1C6-43BE-BB4F-965FC34F9F3C}" srcOrd="0" destOrd="0" presId="urn:microsoft.com/office/officeart/2005/8/layout/list1"/>
    <dgm:cxn modelId="{3C50C027-8761-4267-80F2-3CC261468B09}" type="presParOf" srcId="{A63F5E93-B1C6-43BE-BB4F-965FC34F9F3C}" destId="{C9030AAB-633A-4B8F-BEF9-20B3ACA6EF86}" srcOrd="0" destOrd="0" presId="urn:microsoft.com/office/officeart/2005/8/layout/list1"/>
    <dgm:cxn modelId="{E5A4487F-7632-4CC1-A7FA-691F5E8B9E4E}" type="presParOf" srcId="{C9030AAB-633A-4B8F-BEF9-20B3ACA6EF86}" destId="{5D48D9CF-AADD-4018-A975-B1F8190AC756}" srcOrd="0" destOrd="0" presId="urn:microsoft.com/office/officeart/2005/8/layout/list1"/>
    <dgm:cxn modelId="{44EE3961-C14F-451B-A409-12AD87777BC1}" type="presParOf" srcId="{C9030AAB-633A-4B8F-BEF9-20B3ACA6EF86}" destId="{E8139FE6-3A08-4EF0-AE52-6625DD31E5E7}" srcOrd="1" destOrd="0" presId="urn:microsoft.com/office/officeart/2005/8/layout/list1"/>
    <dgm:cxn modelId="{F392577D-B5C1-4EC7-A553-7FEBBBBB6893}" type="presParOf" srcId="{A63F5E93-B1C6-43BE-BB4F-965FC34F9F3C}" destId="{1C933D61-D34C-4E04-BF2A-F286696BCA52}" srcOrd="1" destOrd="0" presId="urn:microsoft.com/office/officeart/2005/8/layout/list1"/>
    <dgm:cxn modelId="{7846491A-A9C7-4BA6-BA48-8E393AC86661}" type="presParOf" srcId="{A63F5E93-B1C6-43BE-BB4F-965FC34F9F3C}" destId="{B0B9FFBC-80EB-4E3D-889F-5B3EB6AC74DD}" srcOrd="2" destOrd="0" presId="urn:microsoft.com/office/officeart/2005/8/layout/list1"/>
    <dgm:cxn modelId="{CDBE49E6-F0E4-4D0F-A221-8EAD56396797}" type="presParOf" srcId="{A63F5E93-B1C6-43BE-BB4F-965FC34F9F3C}" destId="{01CEB86A-FD31-4BBC-AC65-F94B99A44FF9}" srcOrd="3" destOrd="0" presId="urn:microsoft.com/office/officeart/2005/8/layout/list1"/>
    <dgm:cxn modelId="{F8044152-6A01-48DC-85C9-3984E70AA67E}" type="presParOf" srcId="{A63F5E93-B1C6-43BE-BB4F-965FC34F9F3C}" destId="{D5B8D653-0267-4462-87B2-E5D35D90ED7B}" srcOrd="4" destOrd="0" presId="urn:microsoft.com/office/officeart/2005/8/layout/list1"/>
    <dgm:cxn modelId="{87B2F14F-1C3C-4D40-92E6-652146BAB1F5}" type="presParOf" srcId="{D5B8D653-0267-4462-87B2-E5D35D90ED7B}" destId="{F44E9A88-DC5F-457E-9828-F87FD8CCA54E}" srcOrd="0" destOrd="0" presId="urn:microsoft.com/office/officeart/2005/8/layout/list1"/>
    <dgm:cxn modelId="{455DE70C-17E8-4689-843D-411C39F49B7A}" type="presParOf" srcId="{D5B8D653-0267-4462-87B2-E5D35D90ED7B}" destId="{B0DF186D-3347-44BD-9C19-F29B59477947}" srcOrd="1" destOrd="0" presId="urn:microsoft.com/office/officeart/2005/8/layout/list1"/>
    <dgm:cxn modelId="{3D4466B3-9460-4A3F-AA26-B5BE2CB24F87}" type="presParOf" srcId="{A63F5E93-B1C6-43BE-BB4F-965FC34F9F3C}" destId="{3F2851F1-C7A1-4EDA-8BEB-0E276E319224}" srcOrd="5" destOrd="0" presId="urn:microsoft.com/office/officeart/2005/8/layout/list1"/>
    <dgm:cxn modelId="{74A43D83-638F-4153-82F1-0D91892D0CA9}" type="presParOf" srcId="{A63F5E93-B1C6-43BE-BB4F-965FC34F9F3C}" destId="{18A90096-7046-4C18-A023-958F173709E0}" srcOrd="6" destOrd="0" presId="urn:microsoft.com/office/officeart/2005/8/layout/list1"/>
    <dgm:cxn modelId="{92BA4334-D7FC-40BA-BE87-7591259C40DD}" type="presParOf" srcId="{A63F5E93-B1C6-43BE-BB4F-965FC34F9F3C}" destId="{6E370164-5BFC-4A5C-8AF3-D188429BD7D3}" srcOrd="7" destOrd="0" presId="urn:microsoft.com/office/officeart/2005/8/layout/list1"/>
    <dgm:cxn modelId="{FEA3C149-8A2E-4D5F-AAC1-1D0ADEEE7BEB}" type="presParOf" srcId="{A63F5E93-B1C6-43BE-BB4F-965FC34F9F3C}" destId="{0AE59FCF-6A7B-4958-836F-A95DB6AB7D6A}" srcOrd="8" destOrd="0" presId="urn:microsoft.com/office/officeart/2005/8/layout/list1"/>
    <dgm:cxn modelId="{83C1BCFC-513A-4061-A77F-C515B0076A38}" type="presParOf" srcId="{0AE59FCF-6A7B-4958-836F-A95DB6AB7D6A}" destId="{7CE9A56E-E245-4C38-B09A-3513E7A1FCEF}" srcOrd="0" destOrd="0" presId="urn:microsoft.com/office/officeart/2005/8/layout/list1"/>
    <dgm:cxn modelId="{CF9DC1AD-AC48-44EB-A8F5-47C4BAF64D48}" type="presParOf" srcId="{0AE59FCF-6A7B-4958-836F-A95DB6AB7D6A}" destId="{80199929-8D39-42A8-9B06-FEB796EB4367}" srcOrd="1" destOrd="0" presId="urn:microsoft.com/office/officeart/2005/8/layout/list1"/>
    <dgm:cxn modelId="{758EA68C-65A7-4F62-B4A7-186580358ED0}" type="presParOf" srcId="{A63F5E93-B1C6-43BE-BB4F-965FC34F9F3C}" destId="{4C4FE996-E6F8-46A3-AD07-2BDFDE737913}" srcOrd="9" destOrd="0" presId="urn:microsoft.com/office/officeart/2005/8/layout/list1"/>
    <dgm:cxn modelId="{EB502B1E-15F7-44DB-8D88-74AF732190A5}" type="presParOf" srcId="{A63F5E93-B1C6-43BE-BB4F-965FC34F9F3C}" destId="{521F306A-0174-4CF2-942E-D60F482270FD}" srcOrd="10" destOrd="0" presId="urn:microsoft.com/office/officeart/2005/8/layout/list1"/>
    <dgm:cxn modelId="{43F9C9C4-C57F-45C4-898D-017693CCDB66}" type="presParOf" srcId="{A63F5E93-B1C6-43BE-BB4F-965FC34F9F3C}" destId="{595D761F-C67E-4CC3-A496-D3D57411A5BC}" srcOrd="11" destOrd="0" presId="urn:microsoft.com/office/officeart/2005/8/layout/list1"/>
    <dgm:cxn modelId="{D7D5D0EA-9F73-4FDF-B3A3-90A0C135DA12}" type="presParOf" srcId="{A63F5E93-B1C6-43BE-BB4F-965FC34F9F3C}" destId="{D55F4B98-01D1-412C-9810-4A30C7739780}" srcOrd="12" destOrd="0" presId="urn:microsoft.com/office/officeart/2005/8/layout/list1"/>
    <dgm:cxn modelId="{7F011FA4-F2F7-44F0-8075-0D5D4DBD2912}" type="presParOf" srcId="{D55F4B98-01D1-412C-9810-4A30C7739780}" destId="{AD94FEC8-4EA4-4BD6-8CA3-80BDEA17F932}" srcOrd="0" destOrd="0" presId="urn:microsoft.com/office/officeart/2005/8/layout/list1"/>
    <dgm:cxn modelId="{5D20807B-98CA-4E8E-B928-69EC652C3A1F}" type="presParOf" srcId="{D55F4B98-01D1-412C-9810-4A30C7739780}" destId="{C271015F-0990-4729-A79A-DC6408CC935B}" srcOrd="1" destOrd="0" presId="urn:microsoft.com/office/officeart/2005/8/layout/list1"/>
    <dgm:cxn modelId="{D835EA86-F2BE-4CBB-A035-7E9B85968645}" type="presParOf" srcId="{A63F5E93-B1C6-43BE-BB4F-965FC34F9F3C}" destId="{498D8582-3C4D-4384-B6D4-5E9D7A15DC8C}" srcOrd="13" destOrd="0" presId="urn:microsoft.com/office/officeart/2005/8/layout/list1"/>
    <dgm:cxn modelId="{095A83D9-9877-4B35-94A4-3015F455AC20}" type="presParOf" srcId="{A63F5E93-B1C6-43BE-BB4F-965FC34F9F3C}" destId="{3D24D47F-8DC2-4120-9AC8-1DE95CC612C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11FC9A-3DE9-4835-BB32-27E3687B1029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12C60E8-9DA7-4F19-84CD-2A9F8DAD0735}">
      <dgm:prSet phldrT="[Text]"/>
      <dgm:spPr/>
      <dgm:t>
        <a:bodyPr/>
        <a:lstStyle/>
        <a:p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endParaRPr lang="en-US" dirty="0"/>
        </a:p>
      </dgm:t>
    </dgm:pt>
    <dgm:pt modelId="{1CCE17B6-F1FD-4DAC-BC3E-BA7F1D920DBC}" type="parTrans" cxnId="{EBEF79B6-553F-4162-9254-353BA17AE16E}">
      <dgm:prSet/>
      <dgm:spPr/>
      <dgm:t>
        <a:bodyPr/>
        <a:lstStyle/>
        <a:p>
          <a:endParaRPr lang="en-US"/>
        </a:p>
      </dgm:t>
    </dgm:pt>
    <dgm:pt modelId="{79FBC52A-1403-4958-85EB-DC5BECC310D3}" type="sibTrans" cxnId="{EBEF79B6-553F-4162-9254-353BA17AE16E}">
      <dgm:prSet/>
      <dgm:spPr/>
      <dgm:t>
        <a:bodyPr/>
        <a:lstStyle/>
        <a:p>
          <a:endParaRPr lang="en-US"/>
        </a:p>
      </dgm:t>
    </dgm:pt>
    <dgm:pt modelId="{CF7BA6E6-1934-49E3-A961-6A25FECBDF43}">
      <dgm:prSet phldrT="[Text]"/>
      <dgm:spPr/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r>
            <a:rPr lang="en-US" dirty="0" smtClean="0"/>
            <a:t> per </a:t>
          </a:r>
          <a:r>
            <a:rPr lang="en-US" dirty="0" err="1" smtClean="0"/>
            <a:t>pelayanan</a:t>
          </a:r>
          <a:endParaRPr lang="en-US" dirty="0"/>
        </a:p>
      </dgm:t>
    </dgm:pt>
    <dgm:pt modelId="{634ACB32-B5CE-41D2-99DE-8EE6DC0ACF3E}" type="parTrans" cxnId="{1DE052E1-26F7-4A9A-82DA-CABD30E1288A}">
      <dgm:prSet/>
      <dgm:spPr/>
      <dgm:t>
        <a:bodyPr/>
        <a:lstStyle/>
        <a:p>
          <a:endParaRPr lang="en-US"/>
        </a:p>
      </dgm:t>
    </dgm:pt>
    <dgm:pt modelId="{7DC2B8BF-9352-4445-8CA4-A8D4DE148226}" type="sibTrans" cxnId="{1DE052E1-26F7-4A9A-82DA-CABD30E1288A}">
      <dgm:prSet/>
      <dgm:spPr/>
      <dgm:t>
        <a:bodyPr/>
        <a:lstStyle/>
        <a:p>
          <a:endParaRPr lang="en-US"/>
        </a:p>
      </dgm:t>
    </dgm:pt>
    <dgm:pt modelId="{CC700CDD-7BCD-4BFA-93C3-316D53BF5529}">
      <dgm:prSet phldrT="[Text]"/>
      <dgm:spPr/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Tetap</a:t>
          </a:r>
          <a:r>
            <a:rPr lang="en-US" dirty="0" smtClean="0"/>
            <a:t> </a:t>
          </a:r>
          <a:r>
            <a:rPr lang="en-US" dirty="0" err="1" smtClean="0"/>
            <a:t>pertahun</a:t>
          </a:r>
          <a:endParaRPr lang="en-US" dirty="0"/>
        </a:p>
      </dgm:t>
    </dgm:pt>
    <dgm:pt modelId="{77E66ADC-94E0-4E3E-95A6-F57988D17F2D}" type="parTrans" cxnId="{23BCBBB0-3709-4F6F-9BAB-74FF4FE439DB}">
      <dgm:prSet/>
      <dgm:spPr/>
      <dgm:t>
        <a:bodyPr/>
        <a:lstStyle/>
        <a:p>
          <a:endParaRPr lang="en-US"/>
        </a:p>
      </dgm:t>
    </dgm:pt>
    <dgm:pt modelId="{74B90124-3EFF-4F8E-A727-861EFF7AAEA1}" type="sibTrans" cxnId="{23BCBBB0-3709-4F6F-9BAB-74FF4FE439DB}">
      <dgm:prSet/>
      <dgm:spPr/>
      <dgm:t>
        <a:bodyPr/>
        <a:lstStyle/>
        <a:p>
          <a:endParaRPr lang="en-US"/>
        </a:p>
      </dgm:t>
    </dgm:pt>
    <dgm:pt modelId="{727908D8-344B-4265-A78D-06651351CFE4}">
      <dgm:prSet phldrT="[Text]"/>
      <dgm:spPr/>
      <dgm:t>
        <a:bodyPr/>
        <a:lstStyle/>
        <a:p>
          <a:r>
            <a:rPr lang="en-US" dirty="0" err="1" smtClean="0"/>
            <a:t>Kapasitas</a:t>
          </a:r>
          <a:r>
            <a:rPr lang="en-US" dirty="0" smtClean="0"/>
            <a:t> </a:t>
          </a:r>
          <a:r>
            <a:rPr lang="en-US" dirty="0" err="1" smtClean="0"/>
            <a:t>maksimum</a:t>
          </a:r>
          <a:endParaRPr lang="en-US" dirty="0"/>
        </a:p>
      </dgm:t>
    </dgm:pt>
    <dgm:pt modelId="{4AC0C6E3-7711-4385-A5A3-4427D1A6E3EC}" type="parTrans" cxnId="{0473BF6D-EDFE-4B10-AEB4-3186D2B40A92}">
      <dgm:prSet/>
      <dgm:spPr/>
      <dgm:t>
        <a:bodyPr/>
        <a:lstStyle/>
        <a:p>
          <a:endParaRPr lang="en-US"/>
        </a:p>
      </dgm:t>
    </dgm:pt>
    <dgm:pt modelId="{DD2D9393-6432-4A27-9A72-16AD51609271}" type="sibTrans" cxnId="{0473BF6D-EDFE-4B10-AEB4-3186D2B40A92}">
      <dgm:prSet/>
      <dgm:spPr/>
      <dgm:t>
        <a:bodyPr/>
        <a:lstStyle/>
        <a:p>
          <a:endParaRPr lang="en-US"/>
        </a:p>
      </dgm:t>
    </dgm:pt>
    <dgm:pt modelId="{FB358A93-497D-4AD3-8D7C-144C3B8E3A3D}">
      <dgm:prSet phldrT="[Text]"/>
      <dgm:spPr/>
      <dgm:t>
        <a:bodyPr/>
        <a:lstStyle/>
        <a:p>
          <a:r>
            <a:rPr lang="en-US" dirty="0" err="1" smtClean="0"/>
            <a:t>Tarif</a:t>
          </a:r>
          <a:r>
            <a:rPr lang="en-US" dirty="0" smtClean="0"/>
            <a:t> yang </a:t>
          </a:r>
          <a:r>
            <a:rPr lang="en-US" dirty="0" err="1" smtClean="0"/>
            <a:t>berlaku</a:t>
          </a:r>
          <a:endParaRPr lang="en-US" dirty="0"/>
        </a:p>
      </dgm:t>
    </dgm:pt>
    <dgm:pt modelId="{BAE6EDF7-EE65-40B8-B278-BC8D75663F72}" type="parTrans" cxnId="{3CB29786-021E-4D63-9655-4B708A49110E}">
      <dgm:prSet/>
      <dgm:spPr/>
      <dgm:t>
        <a:bodyPr/>
        <a:lstStyle/>
        <a:p>
          <a:endParaRPr lang="en-US"/>
        </a:p>
      </dgm:t>
    </dgm:pt>
    <dgm:pt modelId="{83A0C0D9-D23C-4FA8-A09C-0EFC1F05F6C3}" type="sibTrans" cxnId="{3CB29786-021E-4D63-9655-4B708A49110E}">
      <dgm:prSet/>
      <dgm:spPr/>
      <dgm:t>
        <a:bodyPr/>
        <a:lstStyle/>
        <a:p>
          <a:endParaRPr lang="en-US"/>
        </a:p>
      </dgm:t>
    </dgm:pt>
    <dgm:pt modelId="{D9F0CFCB-7E38-423E-88BE-5915373B3B34}" type="pres">
      <dgm:prSet presAssocID="{6811FC9A-3DE9-4835-BB32-27E3687B102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BBC30C-21BB-4E9E-9D7C-D471CBC3951C}" type="pres">
      <dgm:prSet presAssocID="{212C60E8-9DA7-4F19-84CD-2A9F8DAD073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339D-4DB3-4853-AC42-D3A63254A5AF}" type="pres">
      <dgm:prSet presAssocID="{79FBC52A-1403-4958-85EB-DC5BECC310D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EF0C577-1CA0-409D-A40F-FBCCCA9A3DAC}" type="pres">
      <dgm:prSet presAssocID="{79FBC52A-1403-4958-85EB-DC5BECC310D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C250504-EE38-4307-88E4-3200E94BA988}" type="pres">
      <dgm:prSet presAssocID="{CF7BA6E6-1934-49E3-A961-6A25FECBDF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EC22C-2CF2-43F2-9DBA-37691228AD11}" type="pres">
      <dgm:prSet presAssocID="{7DC2B8BF-9352-4445-8CA4-A8D4DE148226}" presName="sibTrans" presStyleLbl="sibTrans2D1" presStyleIdx="1" presStyleCnt="5"/>
      <dgm:spPr/>
      <dgm:t>
        <a:bodyPr/>
        <a:lstStyle/>
        <a:p>
          <a:endParaRPr lang="en-US"/>
        </a:p>
      </dgm:t>
    </dgm:pt>
    <dgm:pt modelId="{8F93AE40-A8AD-4330-A470-85D5F44C7F8F}" type="pres">
      <dgm:prSet presAssocID="{7DC2B8BF-9352-4445-8CA4-A8D4DE148226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1656064-BC4C-49CD-823F-CEF654A862FD}" type="pres">
      <dgm:prSet presAssocID="{CC700CDD-7BCD-4BFA-93C3-316D53BF552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9E45E-5026-42E3-A4A5-F953FD1A3C0A}" type="pres">
      <dgm:prSet presAssocID="{74B90124-3EFF-4F8E-A727-861EFF7AAEA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64F7612-015A-40C7-B952-B8397F7890D3}" type="pres">
      <dgm:prSet presAssocID="{74B90124-3EFF-4F8E-A727-861EFF7AAEA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1856EBC-43C1-4FDA-A1DC-04AF3AD63A85}" type="pres">
      <dgm:prSet presAssocID="{727908D8-344B-4265-A78D-06651351CFE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5561B-8ADB-48B7-8F83-C0D621FAD535}" type="pres">
      <dgm:prSet presAssocID="{DD2D9393-6432-4A27-9A72-16AD5160927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4E4CFEE-34D7-4736-A1AB-19B5F1CDE16D}" type="pres">
      <dgm:prSet presAssocID="{DD2D9393-6432-4A27-9A72-16AD5160927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FBD328B-1ECA-4602-806A-ECD116728362}" type="pres">
      <dgm:prSet presAssocID="{FB358A93-497D-4AD3-8D7C-144C3B8E3A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B2369-3E3A-45CE-8D74-9C38B993D494}" type="pres">
      <dgm:prSet presAssocID="{83A0C0D9-D23C-4FA8-A09C-0EFC1F05F6C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68EF0039-9FDB-4BC0-A03A-9DB216098EB4}" type="pres">
      <dgm:prSet presAssocID="{83A0C0D9-D23C-4FA8-A09C-0EFC1F05F6C3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E43B1379-E0E9-4BA1-9537-44CC28E2FD5A}" type="presOf" srcId="{7DC2B8BF-9352-4445-8CA4-A8D4DE148226}" destId="{D2CEC22C-2CF2-43F2-9DBA-37691228AD11}" srcOrd="0" destOrd="0" presId="urn:microsoft.com/office/officeart/2005/8/layout/cycle2"/>
    <dgm:cxn modelId="{6DC7072F-9FE6-4E69-84F1-6AB2242995BA}" type="presOf" srcId="{83A0C0D9-D23C-4FA8-A09C-0EFC1F05F6C3}" destId="{68EF0039-9FDB-4BC0-A03A-9DB216098EB4}" srcOrd="1" destOrd="0" presId="urn:microsoft.com/office/officeart/2005/8/layout/cycle2"/>
    <dgm:cxn modelId="{09E4A966-C4F3-490E-B897-0F5BD26E66DE}" type="presOf" srcId="{79FBC52A-1403-4958-85EB-DC5BECC310D3}" destId="{4EF8339D-4DB3-4853-AC42-D3A63254A5AF}" srcOrd="0" destOrd="0" presId="urn:microsoft.com/office/officeart/2005/8/layout/cycle2"/>
    <dgm:cxn modelId="{33502EE1-50EA-43FA-8EEF-290002A7D7A2}" type="presOf" srcId="{7DC2B8BF-9352-4445-8CA4-A8D4DE148226}" destId="{8F93AE40-A8AD-4330-A470-85D5F44C7F8F}" srcOrd="1" destOrd="0" presId="urn:microsoft.com/office/officeart/2005/8/layout/cycle2"/>
    <dgm:cxn modelId="{C1A91284-F3A9-4A0B-B95A-64E9424D63E9}" type="presOf" srcId="{79FBC52A-1403-4958-85EB-DC5BECC310D3}" destId="{4EF0C577-1CA0-409D-A40F-FBCCCA9A3DAC}" srcOrd="1" destOrd="0" presId="urn:microsoft.com/office/officeart/2005/8/layout/cycle2"/>
    <dgm:cxn modelId="{D9E4252A-C079-4442-9A36-245E32100527}" type="presOf" srcId="{212C60E8-9DA7-4F19-84CD-2A9F8DAD0735}" destId="{C1BBC30C-21BB-4E9E-9D7C-D471CBC3951C}" srcOrd="0" destOrd="0" presId="urn:microsoft.com/office/officeart/2005/8/layout/cycle2"/>
    <dgm:cxn modelId="{EBEF79B6-553F-4162-9254-353BA17AE16E}" srcId="{6811FC9A-3DE9-4835-BB32-27E3687B1029}" destId="{212C60E8-9DA7-4F19-84CD-2A9F8DAD0735}" srcOrd="0" destOrd="0" parTransId="{1CCE17B6-F1FD-4DAC-BC3E-BA7F1D920DBC}" sibTransId="{79FBC52A-1403-4958-85EB-DC5BECC310D3}"/>
    <dgm:cxn modelId="{DAA40AD5-1381-404A-8E85-85D49B7A6346}" type="presOf" srcId="{FB358A93-497D-4AD3-8D7C-144C3B8E3A3D}" destId="{3FBD328B-1ECA-4602-806A-ECD116728362}" srcOrd="0" destOrd="0" presId="urn:microsoft.com/office/officeart/2005/8/layout/cycle2"/>
    <dgm:cxn modelId="{7106AB9D-7DE4-4A95-9250-147F317E893B}" type="presOf" srcId="{CC700CDD-7BCD-4BFA-93C3-316D53BF5529}" destId="{91656064-BC4C-49CD-823F-CEF654A862FD}" srcOrd="0" destOrd="0" presId="urn:microsoft.com/office/officeart/2005/8/layout/cycle2"/>
    <dgm:cxn modelId="{B29941E0-E578-4B1A-BBCF-F89FA943D096}" type="presOf" srcId="{DD2D9393-6432-4A27-9A72-16AD51609271}" destId="{44E4CFEE-34D7-4736-A1AB-19B5F1CDE16D}" srcOrd="1" destOrd="0" presId="urn:microsoft.com/office/officeart/2005/8/layout/cycle2"/>
    <dgm:cxn modelId="{8F851CD1-A2BD-456F-A178-DB2DB857F4A7}" type="presOf" srcId="{83A0C0D9-D23C-4FA8-A09C-0EFC1F05F6C3}" destId="{CA7B2369-3E3A-45CE-8D74-9C38B993D494}" srcOrd="0" destOrd="0" presId="urn:microsoft.com/office/officeart/2005/8/layout/cycle2"/>
    <dgm:cxn modelId="{23BCBBB0-3709-4F6F-9BAB-74FF4FE439DB}" srcId="{6811FC9A-3DE9-4835-BB32-27E3687B1029}" destId="{CC700CDD-7BCD-4BFA-93C3-316D53BF5529}" srcOrd="2" destOrd="0" parTransId="{77E66ADC-94E0-4E3E-95A6-F57988D17F2D}" sibTransId="{74B90124-3EFF-4F8E-A727-861EFF7AAEA1}"/>
    <dgm:cxn modelId="{ECA4995F-7897-48E1-B2C8-4F2351177954}" type="presOf" srcId="{74B90124-3EFF-4F8E-A727-861EFF7AAEA1}" destId="{264F7612-015A-40C7-B952-B8397F7890D3}" srcOrd="1" destOrd="0" presId="urn:microsoft.com/office/officeart/2005/8/layout/cycle2"/>
    <dgm:cxn modelId="{3CB29786-021E-4D63-9655-4B708A49110E}" srcId="{6811FC9A-3DE9-4835-BB32-27E3687B1029}" destId="{FB358A93-497D-4AD3-8D7C-144C3B8E3A3D}" srcOrd="4" destOrd="0" parTransId="{BAE6EDF7-EE65-40B8-B278-BC8D75663F72}" sibTransId="{83A0C0D9-D23C-4FA8-A09C-0EFC1F05F6C3}"/>
    <dgm:cxn modelId="{A35B1F4E-70C9-4992-B8CA-B32838136A54}" type="presOf" srcId="{74B90124-3EFF-4F8E-A727-861EFF7AAEA1}" destId="{5E39E45E-5026-42E3-A4A5-F953FD1A3C0A}" srcOrd="0" destOrd="0" presId="urn:microsoft.com/office/officeart/2005/8/layout/cycle2"/>
    <dgm:cxn modelId="{0473BF6D-EDFE-4B10-AEB4-3186D2B40A92}" srcId="{6811FC9A-3DE9-4835-BB32-27E3687B1029}" destId="{727908D8-344B-4265-A78D-06651351CFE4}" srcOrd="3" destOrd="0" parTransId="{4AC0C6E3-7711-4385-A5A3-4427D1A6E3EC}" sibTransId="{DD2D9393-6432-4A27-9A72-16AD51609271}"/>
    <dgm:cxn modelId="{3C99C2CB-6B89-474E-8AA0-2A3CB8DE8228}" type="presOf" srcId="{727908D8-344B-4265-A78D-06651351CFE4}" destId="{C1856EBC-43C1-4FDA-A1DC-04AF3AD63A85}" srcOrd="0" destOrd="0" presId="urn:microsoft.com/office/officeart/2005/8/layout/cycle2"/>
    <dgm:cxn modelId="{93388302-46AC-4C25-86E0-9B75DAF21F29}" type="presOf" srcId="{CF7BA6E6-1934-49E3-A961-6A25FECBDF43}" destId="{AC250504-EE38-4307-88E4-3200E94BA988}" srcOrd="0" destOrd="0" presId="urn:microsoft.com/office/officeart/2005/8/layout/cycle2"/>
    <dgm:cxn modelId="{ABF3FA48-567F-4016-9AC8-F4CE361141BE}" type="presOf" srcId="{6811FC9A-3DE9-4835-BB32-27E3687B1029}" destId="{D9F0CFCB-7E38-423E-88BE-5915373B3B34}" srcOrd="0" destOrd="0" presId="urn:microsoft.com/office/officeart/2005/8/layout/cycle2"/>
    <dgm:cxn modelId="{1DE052E1-26F7-4A9A-82DA-CABD30E1288A}" srcId="{6811FC9A-3DE9-4835-BB32-27E3687B1029}" destId="{CF7BA6E6-1934-49E3-A961-6A25FECBDF43}" srcOrd="1" destOrd="0" parTransId="{634ACB32-B5CE-41D2-99DE-8EE6DC0ACF3E}" sibTransId="{7DC2B8BF-9352-4445-8CA4-A8D4DE148226}"/>
    <dgm:cxn modelId="{551A7DAF-B1C3-4CBF-A990-41BC21ECE4A6}" type="presOf" srcId="{DD2D9393-6432-4A27-9A72-16AD51609271}" destId="{B515561B-8ADB-48B7-8F83-C0D621FAD535}" srcOrd="0" destOrd="0" presId="urn:microsoft.com/office/officeart/2005/8/layout/cycle2"/>
    <dgm:cxn modelId="{33A9E6C3-A254-4E02-8AE4-F2906D4AA475}" type="presParOf" srcId="{D9F0CFCB-7E38-423E-88BE-5915373B3B34}" destId="{C1BBC30C-21BB-4E9E-9D7C-D471CBC3951C}" srcOrd="0" destOrd="0" presId="urn:microsoft.com/office/officeart/2005/8/layout/cycle2"/>
    <dgm:cxn modelId="{8C2984DA-42BC-403E-8924-201F10330A43}" type="presParOf" srcId="{D9F0CFCB-7E38-423E-88BE-5915373B3B34}" destId="{4EF8339D-4DB3-4853-AC42-D3A63254A5AF}" srcOrd="1" destOrd="0" presId="urn:microsoft.com/office/officeart/2005/8/layout/cycle2"/>
    <dgm:cxn modelId="{E804D0A4-F783-48AF-80DC-09036DA268DE}" type="presParOf" srcId="{4EF8339D-4DB3-4853-AC42-D3A63254A5AF}" destId="{4EF0C577-1CA0-409D-A40F-FBCCCA9A3DAC}" srcOrd="0" destOrd="0" presId="urn:microsoft.com/office/officeart/2005/8/layout/cycle2"/>
    <dgm:cxn modelId="{B48CBE72-459A-4DCF-BCAE-AB5E7DA1F0F5}" type="presParOf" srcId="{D9F0CFCB-7E38-423E-88BE-5915373B3B34}" destId="{AC250504-EE38-4307-88E4-3200E94BA988}" srcOrd="2" destOrd="0" presId="urn:microsoft.com/office/officeart/2005/8/layout/cycle2"/>
    <dgm:cxn modelId="{C4BC1170-F80D-4E3E-80C9-C27972D56898}" type="presParOf" srcId="{D9F0CFCB-7E38-423E-88BE-5915373B3B34}" destId="{D2CEC22C-2CF2-43F2-9DBA-37691228AD11}" srcOrd="3" destOrd="0" presId="urn:microsoft.com/office/officeart/2005/8/layout/cycle2"/>
    <dgm:cxn modelId="{773388BD-5E80-492D-BB81-7596401B8A7C}" type="presParOf" srcId="{D2CEC22C-2CF2-43F2-9DBA-37691228AD11}" destId="{8F93AE40-A8AD-4330-A470-85D5F44C7F8F}" srcOrd="0" destOrd="0" presId="urn:microsoft.com/office/officeart/2005/8/layout/cycle2"/>
    <dgm:cxn modelId="{3727A241-C84E-4DCC-B018-F4A51D10DD83}" type="presParOf" srcId="{D9F0CFCB-7E38-423E-88BE-5915373B3B34}" destId="{91656064-BC4C-49CD-823F-CEF654A862FD}" srcOrd="4" destOrd="0" presId="urn:microsoft.com/office/officeart/2005/8/layout/cycle2"/>
    <dgm:cxn modelId="{8493F951-02D1-47D3-A8D5-EDFAE393931D}" type="presParOf" srcId="{D9F0CFCB-7E38-423E-88BE-5915373B3B34}" destId="{5E39E45E-5026-42E3-A4A5-F953FD1A3C0A}" srcOrd="5" destOrd="0" presId="urn:microsoft.com/office/officeart/2005/8/layout/cycle2"/>
    <dgm:cxn modelId="{D0704503-EDEF-4A0E-AB6D-FBD781EA617E}" type="presParOf" srcId="{5E39E45E-5026-42E3-A4A5-F953FD1A3C0A}" destId="{264F7612-015A-40C7-B952-B8397F7890D3}" srcOrd="0" destOrd="0" presId="urn:microsoft.com/office/officeart/2005/8/layout/cycle2"/>
    <dgm:cxn modelId="{D0FC30CC-2E8A-41CA-A552-3900FC538AA0}" type="presParOf" srcId="{D9F0CFCB-7E38-423E-88BE-5915373B3B34}" destId="{C1856EBC-43C1-4FDA-A1DC-04AF3AD63A85}" srcOrd="6" destOrd="0" presId="urn:microsoft.com/office/officeart/2005/8/layout/cycle2"/>
    <dgm:cxn modelId="{F69D7CAA-8B37-4E72-ABA4-7794A818D5FE}" type="presParOf" srcId="{D9F0CFCB-7E38-423E-88BE-5915373B3B34}" destId="{B515561B-8ADB-48B7-8F83-C0D621FAD535}" srcOrd="7" destOrd="0" presId="urn:microsoft.com/office/officeart/2005/8/layout/cycle2"/>
    <dgm:cxn modelId="{D94AAB27-F27A-420A-AE7D-EEDFA03EE645}" type="presParOf" srcId="{B515561B-8ADB-48B7-8F83-C0D621FAD535}" destId="{44E4CFEE-34D7-4736-A1AB-19B5F1CDE16D}" srcOrd="0" destOrd="0" presId="urn:microsoft.com/office/officeart/2005/8/layout/cycle2"/>
    <dgm:cxn modelId="{77D390E7-0E70-4BBF-850C-C0709C03A09F}" type="presParOf" srcId="{D9F0CFCB-7E38-423E-88BE-5915373B3B34}" destId="{3FBD328B-1ECA-4602-806A-ECD116728362}" srcOrd="8" destOrd="0" presId="urn:microsoft.com/office/officeart/2005/8/layout/cycle2"/>
    <dgm:cxn modelId="{FB802D58-6915-4A30-8322-FF659B6D1020}" type="presParOf" srcId="{D9F0CFCB-7E38-423E-88BE-5915373B3B34}" destId="{CA7B2369-3E3A-45CE-8D74-9C38B993D494}" srcOrd="9" destOrd="0" presId="urn:microsoft.com/office/officeart/2005/8/layout/cycle2"/>
    <dgm:cxn modelId="{70FE6463-1A1D-4A2A-8ED8-F72288B86EDE}" type="presParOf" srcId="{CA7B2369-3E3A-45CE-8D74-9C38B993D494}" destId="{68EF0039-9FDB-4BC0-A03A-9DB216098EB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ECEE53-9F05-424C-9176-623EC1C2C908}" type="doc">
      <dgm:prSet loTypeId="urn:microsoft.com/office/officeart/2005/8/layout/chevron2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544C276E-3131-40FD-A548-3C3D318A5238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3A562E5-EE37-4233-A6CB-C1642F11A634}" type="parTrans" cxnId="{E5B3B567-E198-4F38-9472-0868EDE54153}">
      <dgm:prSet/>
      <dgm:spPr/>
      <dgm:t>
        <a:bodyPr/>
        <a:lstStyle/>
        <a:p>
          <a:endParaRPr lang="en-US"/>
        </a:p>
      </dgm:t>
    </dgm:pt>
    <dgm:pt modelId="{DA5592C9-A732-4602-B100-E5F5DC38A270}" type="sibTrans" cxnId="{E5B3B567-E198-4F38-9472-0868EDE54153}">
      <dgm:prSet/>
      <dgm:spPr/>
      <dgm:t>
        <a:bodyPr/>
        <a:lstStyle/>
        <a:p>
          <a:endParaRPr lang="en-US"/>
        </a:p>
      </dgm:t>
    </dgm:pt>
    <dgm:pt modelId="{F25D1156-81F9-414B-9607-9E78F2299B95}">
      <dgm:prSet phldrT="[Text]" custT="1"/>
      <dgm:spPr/>
      <dgm:t>
        <a:bodyPr/>
        <a:lstStyle/>
        <a:p>
          <a:r>
            <a:rPr lang="en-US" sz="2800" dirty="0" smtClean="0"/>
            <a:t>BEP NILAI UANG</a:t>
          </a:r>
          <a:endParaRPr lang="en-US" sz="2800" dirty="0"/>
        </a:p>
      </dgm:t>
    </dgm:pt>
    <dgm:pt modelId="{0AB53501-B0D1-4B5C-82F2-3F9A72038CB9}" type="parTrans" cxnId="{6E6B8292-6B44-496F-816A-C67DB0170C1B}">
      <dgm:prSet/>
      <dgm:spPr/>
      <dgm:t>
        <a:bodyPr/>
        <a:lstStyle/>
        <a:p>
          <a:endParaRPr lang="en-US"/>
        </a:p>
      </dgm:t>
    </dgm:pt>
    <dgm:pt modelId="{3FBE41C9-EEBF-4EC1-9E1C-A53A53A889B3}" type="sibTrans" cxnId="{6E6B8292-6B44-496F-816A-C67DB0170C1B}">
      <dgm:prSet/>
      <dgm:spPr/>
      <dgm:t>
        <a:bodyPr/>
        <a:lstStyle/>
        <a:p>
          <a:endParaRPr lang="en-US"/>
        </a:p>
      </dgm:t>
    </dgm:pt>
    <dgm:pt modelId="{4B4A2F33-0E5F-479A-AC81-E271117179F9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8FE9DB34-CBE4-4BB6-B109-EEB8D91A07D9}" type="parTrans" cxnId="{1EE224CB-1786-47E5-85A6-D5EC1FD296CF}">
      <dgm:prSet/>
      <dgm:spPr/>
      <dgm:t>
        <a:bodyPr/>
        <a:lstStyle/>
        <a:p>
          <a:endParaRPr lang="en-US"/>
        </a:p>
      </dgm:t>
    </dgm:pt>
    <dgm:pt modelId="{25001405-4FD2-4104-95A7-7E215F4A50B8}" type="sibTrans" cxnId="{1EE224CB-1786-47E5-85A6-D5EC1FD296CF}">
      <dgm:prSet/>
      <dgm:spPr/>
      <dgm:t>
        <a:bodyPr/>
        <a:lstStyle/>
        <a:p>
          <a:endParaRPr lang="en-US"/>
        </a:p>
      </dgm:t>
    </dgm:pt>
    <dgm:pt modelId="{F0E993EA-F2F8-4013-8585-EC893D50BAF5}">
      <dgm:prSet phldrT="[Text]" custT="1"/>
      <dgm:spPr/>
      <dgm:t>
        <a:bodyPr/>
        <a:lstStyle/>
        <a:p>
          <a:r>
            <a:rPr lang="en-US" sz="2800" dirty="0" smtClean="0"/>
            <a:t>BEP KAPASITAS</a:t>
          </a:r>
          <a:endParaRPr lang="en-US" sz="2800" dirty="0"/>
        </a:p>
      </dgm:t>
    </dgm:pt>
    <dgm:pt modelId="{00865FA5-98C0-4A83-9CD3-9F8F871975F7}" type="parTrans" cxnId="{32DD7317-6825-4FCB-B05B-D2F676D00008}">
      <dgm:prSet/>
      <dgm:spPr/>
      <dgm:t>
        <a:bodyPr/>
        <a:lstStyle/>
        <a:p>
          <a:endParaRPr lang="en-US"/>
        </a:p>
      </dgm:t>
    </dgm:pt>
    <dgm:pt modelId="{52271EB3-A495-4F64-8D7A-B7C88E4018A4}" type="sibTrans" cxnId="{32DD7317-6825-4FCB-B05B-D2F676D00008}">
      <dgm:prSet/>
      <dgm:spPr/>
      <dgm:t>
        <a:bodyPr/>
        <a:lstStyle/>
        <a:p>
          <a:endParaRPr lang="en-US"/>
        </a:p>
      </dgm:t>
    </dgm:pt>
    <dgm:pt modelId="{10258AF6-EB00-440C-A81E-9BD6B97A27E5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7510F35E-11AB-45A6-8BE5-E9F9C76870D3}" type="parTrans" cxnId="{E06DCC53-4431-4604-82F3-431D6884937F}">
      <dgm:prSet/>
      <dgm:spPr/>
      <dgm:t>
        <a:bodyPr/>
        <a:lstStyle/>
        <a:p>
          <a:endParaRPr lang="en-US"/>
        </a:p>
      </dgm:t>
    </dgm:pt>
    <dgm:pt modelId="{44EAF450-B292-4901-8399-C9AE7DDB1F7B}" type="sibTrans" cxnId="{E06DCC53-4431-4604-82F3-431D6884937F}">
      <dgm:prSet/>
      <dgm:spPr/>
      <dgm:t>
        <a:bodyPr/>
        <a:lstStyle/>
        <a:p>
          <a:endParaRPr lang="en-US"/>
        </a:p>
      </dgm:t>
    </dgm:pt>
    <dgm:pt modelId="{5712F659-7C9F-41E8-A450-FA5EC53B0B7F}">
      <dgm:prSet phldrT="[Text]" custT="1"/>
      <dgm:spPr/>
      <dgm:t>
        <a:bodyPr/>
        <a:lstStyle/>
        <a:p>
          <a:r>
            <a:rPr lang="en-US" sz="2800" dirty="0" err="1" smtClean="0"/>
            <a:t>Gambaran</a:t>
          </a:r>
          <a:r>
            <a:rPr lang="en-US" sz="2800" dirty="0" smtClean="0"/>
            <a:t> Daerah </a:t>
          </a:r>
          <a:r>
            <a:rPr lang="en-US" sz="2800" dirty="0" err="1" smtClean="0"/>
            <a:t>untung</a:t>
          </a:r>
          <a:r>
            <a:rPr lang="en-US" sz="2800" dirty="0" smtClean="0"/>
            <a:t> </a:t>
          </a:r>
          <a:r>
            <a:rPr lang="en-US" sz="2800" dirty="0" err="1" smtClean="0"/>
            <a:t>Atau</a:t>
          </a:r>
          <a:r>
            <a:rPr lang="en-US" sz="2800" dirty="0" smtClean="0"/>
            <a:t> </a:t>
          </a:r>
          <a:r>
            <a:rPr lang="en-US" sz="2800" dirty="0" err="1" smtClean="0"/>
            <a:t>rugi</a:t>
          </a:r>
          <a:endParaRPr lang="en-US" sz="2800" dirty="0"/>
        </a:p>
      </dgm:t>
    </dgm:pt>
    <dgm:pt modelId="{B4E36E46-2B6A-4BBC-8170-60C9D3C8032E}" type="parTrans" cxnId="{E4D7DE6C-7A1F-4980-8DB3-413B599E6FA5}">
      <dgm:prSet/>
      <dgm:spPr/>
      <dgm:t>
        <a:bodyPr/>
        <a:lstStyle/>
        <a:p>
          <a:endParaRPr lang="en-US"/>
        </a:p>
      </dgm:t>
    </dgm:pt>
    <dgm:pt modelId="{A63F2642-57F1-48CD-8AE3-2B62EFE24B38}" type="sibTrans" cxnId="{E4D7DE6C-7A1F-4980-8DB3-413B599E6FA5}">
      <dgm:prSet/>
      <dgm:spPr/>
      <dgm:t>
        <a:bodyPr/>
        <a:lstStyle/>
        <a:p>
          <a:endParaRPr lang="en-US"/>
        </a:p>
      </dgm:t>
    </dgm:pt>
    <dgm:pt modelId="{42F0A2BD-68D1-4CB8-B0B7-B092B09CA516}" type="pres">
      <dgm:prSet presAssocID="{0DECEE53-9F05-424C-9176-623EC1C2C9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F51352-79FC-4D18-AC9E-F680F590E2D3}" type="pres">
      <dgm:prSet presAssocID="{544C276E-3131-40FD-A548-3C3D318A5238}" presName="composite" presStyleCnt="0"/>
      <dgm:spPr/>
    </dgm:pt>
    <dgm:pt modelId="{19B902F4-0CA8-483D-9F03-B2B676C1DAE7}" type="pres">
      <dgm:prSet presAssocID="{544C276E-3131-40FD-A548-3C3D318A523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BFE1D-4B1D-4AAE-BAD0-46FF8A3E7D5B}" type="pres">
      <dgm:prSet presAssocID="{544C276E-3131-40FD-A548-3C3D318A523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2B5CF-E5DF-4B67-89F6-371DC5D1A72D}" type="pres">
      <dgm:prSet presAssocID="{DA5592C9-A732-4602-B100-E5F5DC38A270}" presName="sp" presStyleCnt="0"/>
      <dgm:spPr/>
    </dgm:pt>
    <dgm:pt modelId="{3511E926-DFD9-4DF2-AF40-38EC532C667E}" type="pres">
      <dgm:prSet presAssocID="{4B4A2F33-0E5F-479A-AC81-E271117179F9}" presName="composite" presStyleCnt="0"/>
      <dgm:spPr/>
    </dgm:pt>
    <dgm:pt modelId="{F1988AE3-C67F-49FD-93ED-D5DBE4E85B4E}" type="pres">
      <dgm:prSet presAssocID="{4B4A2F33-0E5F-479A-AC81-E271117179F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97799-DDC8-4BE9-813A-9C1DCB834107}" type="pres">
      <dgm:prSet presAssocID="{4B4A2F33-0E5F-479A-AC81-E271117179F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D581C-AC51-4B6D-84AA-5C5D103964CF}" type="pres">
      <dgm:prSet presAssocID="{25001405-4FD2-4104-95A7-7E215F4A50B8}" presName="sp" presStyleCnt="0"/>
      <dgm:spPr/>
    </dgm:pt>
    <dgm:pt modelId="{47E91A59-F661-44AD-894B-D00DB187CC78}" type="pres">
      <dgm:prSet presAssocID="{10258AF6-EB00-440C-A81E-9BD6B97A27E5}" presName="composite" presStyleCnt="0"/>
      <dgm:spPr/>
    </dgm:pt>
    <dgm:pt modelId="{32C138EB-6B6F-473A-8E78-65CD5077C4C3}" type="pres">
      <dgm:prSet presAssocID="{10258AF6-EB00-440C-A81E-9BD6B97A27E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08FDD-CC26-4714-ADEC-7D78F3F76413}" type="pres">
      <dgm:prSet presAssocID="{10258AF6-EB00-440C-A81E-9BD6B97A27E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B3B567-E198-4F38-9472-0868EDE54153}" srcId="{0DECEE53-9F05-424C-9176-623EC1C2C908}" destId="{544C276E-3131-40FD-A548-3C3D318A5238}" srcOrd="0" destOrd="0" parTransId="{C3A562E5-EE37-4233-A6CB-C1642F11A634}" sibTransId="{DA5592C9-A732-4602-B100-E5F5DC38A270}"/>
    <dgm:cxn modelId="{3815BD0D-747D-44E5-8834-177C21C05A8A}" type="presOf" srcId="{F0E993EA-F2F8-4013-8585-EC893D50BAF5}" destId="{0DA97799-DDC8-4BE9-813A-9C1DCB834107}" srcOrd="0" destOrd="0" presId="urn:microsoft.com/office/officeart/2005/8/layout/chevron2"/>
    <dgm:cxn modelId="{7AE7E938-BED3-46BF-8EE4-1D48C0A42DB5}" type="presOf" srcId="{0DECEE53-9F05-424C-9176-623EC1C2C908}" destId="{42F0A2BD-68D1-4CB8-B0B7-B092B09CA516}" srcOrd="0" destOrd="0" presId="urn:microsoft.com/office/officeart/2005/8/layout/chevron2"/>
    <dgm:cxn modelId="{32DD7317-6825-4FCB-B05B-D2F676D00008}" srcId="{4B4A2F33-0E5F-479A-AC81-E271117179F9}" destId="{F0E993EA-F2F8-4013-8585-EC893D50BAF5}" srcOrd="0" destOrd="0" parTransId="{00865FA5-98C0-4A83-9CD3-9F8F871975F7}" sibTransId="{52271EB3-A495-4F64-8D7A-B7C88E4018A4}"/>
    <dgm:cxn modelId="{80A9E93C-020B-403D-9199-593DE1400217}" type="presOf" srcId="{544C276E-3131-40FD-A548-3C3D318A5238}" destId="{19B902F4-0CA8-483D-9F03-B2B676C1DAE7}" srcOrd="0" destOrd="0" presId="urn:microsoft.com/office/officeart/2005/8/layout/chevron2"/>
    <dgm:cxn modelId="{1EE224CB-1786-47E5-85A6-D5EC1FD296CF}" srcId="{0DECEE53-9F05-424C-9176-623EC1C2C908}" destId="{4B4A2F33-0E5F-479A-AC81-E271117179F9}" srcOrd="1" destOrd="0" parTransId="{8FE9DB34-CBE4-4BB6-B109-EEB8D91A07D9}" sibTransId="{25001405-4FD2-4104-95A7-7E215F4A50B8}"/>
    <dgm:cxn modelId="{20B362E6-F370-42C0-B1B9-3FCB174B63EB}" type="presOf" srcId="{5712F659-7C9F-41E8-A450-FA5EC53B0B7F}" destId="{1D008FDD-CC26-4714-ADEC-7D78F3F76413}" srcOrd="0" destOrd="0" presId="urn:microsoft.com/office/officeart/2005/8/layout/chevron2"/>
    <dgm:cxn modelId="{17D0BB08-CD23-4302-933F-36CEEBE2B159}" type="presOf" srcId="{4B4A2F33-0E5F-479A-AC81-E271117179F9}" destId="{F1988AE3-C67F-49FD-93ED-D5DBE4E85B4E}" srcOrd="0" destOrd="0" presId="urn:microsoft.com/office/officeart/2005/8/layout/chevron2"/>
    <dgm:cxn modelId="{E4D7DE6C-7A1F-4980-8DB3-413B599E6FA5}" srcId="{10258AF6-EB00-440C-A81E-9BD6B97A27E5}" destId="{5712F659-7C9F-41E8-A450-FA5EC53B0B7F}" srcOrd="0" destOrd="0" parTransId="{B4E36E46-2B6A-4BBC-8170-60C9D3C8032E}" sibTransId="{A63F2642-57F1-48CD-8AE3-2B62EFE24B38}"/>
    <dgm:cxn modelId="{6E6B8292-6B44-496F-816A-C67DB0170C1B}" srcId="{544C276E-3131-40FD-A548-3C3D318A5238}" destId="{F25D1156-81F9-414B-9607-9E78F2299B95}" srcOrd="0" destOrd="0" parTransId="{0AB53501-B0D1-4B5C-82F2-3F9A72038CB9}" sibTransId="{3FBE41C9-EEBF-4EC1-9E1C-A53A53A889B3}"/>
    <dgm:cxn modelId="{85469502-3B75-402E-AA4B-A427A38C4BFF}" type="presOf" srcId="{F25D1156-81F9-414B-9607-9E78F2299B95}" destId="{D0DBFE1D-4B1D-4AAE-BAD0-46FF8A3E7D5B}" srcOrd="0" destOrd="0" presId="urn:microsoft.com/office/officeart/2005/8/layout/chevron2"/>
    <dgm:cxn modelId="{E06DCC53-4431-4604-82F3-431D6884937F}" srcId="{0DECEE53-9F05-424C-9176-623EC1C2C908}" destId="{10258AF6-EB00-440C-A81E-9BD6B97A27E5}" srcOrd="2" destOrd="0" parTransId="{7510F35E-11AB-45A6-8BE5-E9F9C76870D3}" sibTransId="{44EAF450-B292-4901-8399-C9AE7DDB1F7B}"/>
    <dgm:cxn modelId="{697454EF-F71D-44E0-8750-F81997AA6F8E}" type="presOf" srcId="{10258AF6-EB00-440C-A81E-9BD6B97A27E5}" destId="{32C138EB-6B6F-473A-8E78-65CD5077C4C3}" srcOrd="0" destOrd="0" presId="urn:microsoft.com/office/officeart/2005/8/layout/chevron2"/>
    <dgm:cxn modelId="{28FF5517-2D9E-4D5D-B400-74BBD81AC698}" type="presParOf" srcId="{42F0A2BD-68D1-4CB8-B0B7-B092B09CA516}" destId="{63F51352-79FC-4D18-AC9E-F680F590E2D3}" srcOrd="0" destOrd="0" presId="urn:microsoft.com/office/officeart/2005/8/layout/chevron2"/>
    <dgm:cxn modelId="{3B44BBDD-CC3E-42E3-B192-EF3D84FCB619}" type="presParOf" srcId="{63F51352-79FC-4D18-AC9E-F680F590E2D3}" destId="{19B902F4-0CA8-483D-9F03-B2B676C1DAE7}" srcOrd="0" destOrd="0" presId="urn:microsoft.com/office/officeart/2005/8/layout/chevron2"/>
    <dgm:cxn modelId="{3889DE98-3B04-4B6D-879F-43C67A384A4E}" type="presParOf" srcId="{63F51352-79FC-4D18-AC9E-F680F590E2D3}" destId="{D0DBFE1D-4B1D-4AAE-BAD0-46FF8A3E7D5B}" srcOrd="1" destOrd="0" presId="urn:microsoft.com/office/officeart/2005/8/layout/chevron2"/>
    <dgm:cxn modelId="{0D16B4C1-0D05-47AC-A47C-7E4506BCED36}" type="presParOf" srcId="{42F0A2BD-68D1-4CB8-B0B7-B092B09CA516}" destId="{1782B5CF-E5DF-4B67-89F6-371DC5D1A72D}" srcOrd="1" destOrd="0" presId="urn:microsoft.com/office/officeart/2005/8/layout/chevron2"/>
    <dgm:cxn modelId="{904830FD-F121-43E7-9B86-7A14916D8EAA}" type="presParOf" srcId="{42F0A2BD-68D1-4CB8-B0B7-B092B09CA516}" destId="{3511E926-DFD9-4DF2-AF40-38EC532C667E}" srcOrd="2" destOrd="0" presId="urn:microsoft.com/office/officeart/2005/8/layout/chevron2"/>
    <dgm:cxn modelId="{C4CFFA3C-4B17-4902-83FE-FF8843E3CAAE}" type="presParOf" srcId="{3511E926-DFD9-4DF2-AF40-38EC532C667E}" destId="{F1988AE3-C67F-49FD-93ED-D5DBE4E85B4E}" srcOrd="0" destOrd="0" presId="urn:microsoft.com/office/officeart/2005/8/layout/chevron2"/>
    <dgm:cxn modelId="{6310AA8A-BA9F-4EF6-9FD0-238CC30AEFC4}" type="presParOf" srcId="{3511E926-DFD9-4DF2-AF40-38EC532C667E}" destId="{0DA97799-DDC8-4BE9-813A-9C1DCB834107}" srcOrd="1" destOrd="0" presId="urn:microsoft.com/office/officeart/2005/8/layout/chevron2"/>
    <dgm:cxn modelId="{0CA3D5CC-45F3-41F1-A3E6-B31DC2E7CE6B}" type="presParOf" srcId="{42F0A2BD-68D1-4CB8-B0B7-B092B09CA516}" destId="{ED2D581C-AC51-4B6D-84AA-5C5D103964CF}" srcOrd="3" destOrd="0" presId="urn:microsoft.com/office/officeart/2005/8/layout/chevron2"/>
    <dgm:cxn modelId="{727D1229-64FD-47D6-8952-DCB99D368FFB}" type="presParOf" srcId="{42F0A2BD-68D1-4CB8-B0B7-B092B09CA516}" destId="{47E91A59-F661-44AD-894B-D00DB187CC78}" srcOrd="4" destOrd="0" presId="urn:microsoft.com/office/officeart/2005/8/layout/chevron2"/>
    <dgm:cxn modelId="{2DDC6507-5835-4995-8B41-FCD35B46E466}" type="presParOf" srcId="{47E91A59-F661-44AD-894B-D00DB187CC78}" destId="{32C138EB-6B6F-473A-8E78-65CD5077C4C3}" srcOrd="0" destOrd="0" presId="urn:microsoft.com/office/officeart/2005/8/layout/chevron2"/>
    <dgm:cxn modelId="{39659634-DFFC-4C84-8AED-4A3C381CD258}" type="presParOf" srcId="{47E91A59-F661-44AD-894B-D00DB187CC78}" destId="{1D008FDD-CC26-4714-ADEC-7D78F3F764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A90EB-5D8B-42A5-9F53-425AC63F39DE}">
      <dsp:nvSpPr>
        <dsp:cNvPr id="0" name=""/>
        <dsp:cNvSpPr/>
      </dsp:nvSpPr>
      <dsp:spPr>
        <a:xfrm>
          <a:off x="3261871" y="0"/>
          <a:ext cx="2361852" cy="236221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5D8E4E07-D08F-4580-9D22-A0D724D99048}">
      <dsp:nvSpPr>
        <dsp:cNvPr id="0" name=""/>
        <dsp:cNvSpPr/>
      </dsp:nvSpPr>
      <dsp:spPr>
        <a:xfrm>
          <a:off x="3783918" y="852830"/>
          <a:ext cx="1312436" cy="656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Tim Yang </a:t>
          </a:r>
          <a:r>
            <a:rPr lang="en-US" sz="1500" kern="1200" dirty="0" err="1" smtClean="0"/>
            <a:t>Tangguh</a:t>
          </a:r>
          <a:endParaRPr lang="en-US" sz="1500" kern="1200" dirty="0"/>
        </a:p>
      </dsp:txBody>
      <dsp:txXfrm>
        <a:off x="3783918" y="852830"/>
        <a:ext cx="1312436" cy="656060"/>
      </dsp:txXfrm>
    </dsp:sp>
    <dsp:sp modelId="{439DF9C3-40F4-423A-9EF1-86CD13F968E4}">
      <dsp:nvSpPr>
        <dsp:cNvPr id="0" name=""/>
        <dsp:cNvSpPr/>
      </dsp:nvSpPr>
      <dsp:spPr>
        <a:xfrm>
          <a:off x="2605875" y="1357265"/>
          <a:ext cx="2361852" cy="236221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22C208EF-B89C-4B3E-AF29-7A1D52CC8456}">
      <dsp:nvSpPr>
        <dsp:cNvPr id="0" name=""/>
        <dsp:cNvSpPr/>
      </dsp:nvSpPr>
      <dsp:spPr>
        <a:xfrm>
          <a:off x="3130583" y="2217947"/>
          <a:ext cx="1312436" cy="656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Waktu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cukup</a:t>
          </a:r>
          <a:endParaRPr lang="en-US" sz="1500" kern="1200" dirty="0"/>
        </a:p>
      </dsp:txBody>
      <dsp:txXfrm>
        <a:off x="3130583" y="2217947"/>
        <a:ext cx="1312436" cy="656060"/>
      </dsp:txXfrm>
    </dsp:sp>
    <dsp:sp modelId="{87B915A0-118D-4FC1-9346-D1A3B96889D3}">
      <dsp:nvSpPr>
        <dsp:cNvPr id="0" name=""/>
        <dsp:cNvSpPr/>
      </dsp:nvSpPr>
      <dsp:spPr>
        <a:xfrm>
          <a:off x="3429973" y="2876952"/>
          <a:ext cx="2029197" cy="203001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4F9B88F4-5DEB-4F58-A2D9-16926BC8DC1F}">
      <dsp:nvSpPr>
        <dsp:cNvPr id="0" name=""/>
        <dsp:cNvSpPr/>
      </dsp:nvSpPr>
      <dsp:spPr>
        <a:xfrm>
          <a:off x="3787023" y="3585027"/>
          <a:ext cx="1312436" cy="656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Peralatan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pendukung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sesuai</a:t>
          </a:r>
          <a:endParaRPr lang="en-US" sz="1500" kern="1200" dirty="0"/>
        </a:p>
      </dsp:txBody>
      <dsp:txXfrm>
        <a:off x="3787023" y="3585027"/>
        <a:ext cx="1312436" cy="656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63104-3BF7-45FF-A746-0D3FFC9B78D2}">
      <dsp:nvSpPr>
        <dsp:cNvPr id="0" name=""/>
        <dsp:cNvSpPr/>
      </dsp:nvSpPr>
      <dsp:spPr>
        <a:xfrm>
          <a:off x="0" y="969819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10C6C5-81C6-42B9-8038-4AF9B92CA39E}">
      <dsp:nvSpPr>
        <dsp:cNvPr id="0" name=""/>
        <dsp:cNvSpPr/>
      </dsp:nvSpPr>
      <dsp:spPr>
        <a:xfrm>
          <a:off x="304800" y="659859"/>
          <a:ext cx="4267200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Mengetahui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teknik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analisis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biaya</a:t>
          </a:r>
          <a:endParaRPr lang="en-US" sz="2100" kern="1200" dirty="0"/>
        </a:p>
      </dsp:txBody>
      <dsp:txXfrm>
        <a:off x="335062" y="690121"/>
        <a:ext cx="4206676" cy="559396"/>
      </dsp:txXfrm>
    </dsp:sp>
    <dsp:sp modelId="{BE7990E8-03B4-49F9-BD22-E4BD50F85B13}">
      <dsp:nvSpPr>
        <dsp:cNvPr id="0" name=""/>
        <dsp:cNvSpPr/>
      </dsp:nvSpPr>
      <dsp:spPr>
        <a:xfrm>
          <a:off x="0" y="1922380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8157A-61CC-4856-BC22-2B503BF633B1}">
      <dsp:nvSpPr>
        <dsp:cNvPr id="0" name=""/>
        <dsp:cNvSpPr/>
      </dsp:nvSpPr>
      <dsp:spPr>
        <a:xfrm>
          <a:off x="304800" y="1612419"/>
          <a:ext cx="4267200" cy="61992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Dari </a:t>
          </a:r>
          <a:r>
            <a:rPr lang="en-US" sz="2100" kern="1200" dirty="0" err="1" smtClean="0"/>
            <a:t>berbagai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bidang</a:t>
          </a:r>
          <a:r>
            <a:rPr lang="en-US" sz="2100" kern="1200" dirty="0" smtClean="0"/>
            <a:t> yang </a:t>
          </a:r>
          <a:r>
            <a:rPr lang="en-US" sz="2100" kern="1200" dirty="0" err="1" smtClean="0"/>
            <a:t>terkait</a:t>
          </a:r>
          <a:endParaRPr lang="en-US" sz="2100" kern="1200" dirty="0"/>
        </a:p>
      </dsp:txBody>
      <dsp:txXfrm>
        <a:off x="335062" y="1642681"/>
        <a:ext cx="4206676" cy="559396"/>
      </dsp:txXfrm>
    </dsp:sp>
    <dsp:sp modelId="{22015C08-3202-4539-90D1-33A7AD62FE65}">
      <dsp:nvSpPr>
        <dsp:cNvPr id="0" name=""/>
        <dsp:cNvSpPr/>
      </dsp:nvSpPr>
      <dsp:spPr>
        <a:xfrm>
          <a:off x="0" y="2874940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B857A-BEDF-4A7B-A55F-D495E2FA766F}">
      <dsp:nvSpPr>
        <dsp:cNvPr id="0" name=""/>
        <dsp:cNvSpPr/>
      </dsp:nvSpPr>
      <dsp:spPr>
        <a:xfrm>
          <a:off x="304800" y="2564979"/>
          <a:ext cx="4267200" cy="61992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Ada </a:t>
          </a:r>
          <a:r>
            <a:rPr lang="en-US" sz="2100" kern="1200" dirty="0" err="1" smtClean="0"/>
            <a:t>petugas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administrasi</a:t>
          </a:r>
          <a:r>
            <a:rPr lang="en-US" sz="2100" kern="1200" dirty="0" smtClean="0"/>
            <a:t> yang </a:t>
          </a:r>
          <a:r>
            <a:rPr lang="en-US" sz="2100" kern="1200" dirty="0" err="1" smtClean="0"/>
            <a:t>jelas</a:t>
          </a:r>
          <a:endParaRPr lang="en-US" sz="2100" kern="1200" dirty="0"/>
        </a:p>
      </dsp:txBody>
      <dsp:txXfrm>
        <a:off x="335062" y="2595241"/>
        <a:ext cx="4206676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9EFB0-1D10-4D08-9132-60B6F222BB59}">
      <dsp:nvSpPr>
        <dsp:cNvPr id="0" name=""/>
        <dsp:cNvSpPr/>
      </dsp:nvSpPr>
      <dsp:spPr>
        <a:xfrm>
          <a:off x="0" y="25999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F34F30-F4B2-4C85-8514-4176EAE1FB53}">
      <dsp:nvSpPr>
        <dsp:cNvPr id="0" name=""/>
        <dsp:cNvSpPr/>
      </dsp:nvSpPr>
      <dsp:spPr>
        <a:xfrm>
          <a:off x="304800" y="38599"/>
          <a:ext cx="4267200" cy="4428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Biaya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Tetap</a:t>
          </a:r>
          <a:endParaRPr lang="en-US" sz="1500" kern="1200" dirty="0"/>
        </a:p>
      </dsp:txBody>
      <dsp:txXfrm>
        <a:off x="326416" y="60215"/>
        <a:ext cx="4223968" cy="399568"/>
      </dsp:txXfrm>
    </dsp:sp>
    <dsp:sp modelId="{F18BF3F4-A062-4FD9-B7B9-ED1E31FB8925}">
      <dsp:nvSpPr>
        <dsp:cNvPr id="0" name=""/>
        <dsp:cNvSpPr/>
      </dsp:nvSpPr>
      <dsp:spPr>
        <a:xfrm>
          <a:off x="0" y="94039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64366-E5DB-4834-81A4-3736BF06DE7F}">
      <dsp:nvSpPr>
        <dsp:cNvPr id="0" name=""/>
        <dsp:cNvSpPr/>
      </dsp:nvSpPr>
      <dsp:spPr>
        <a:xfrm>
          <a:off x="304800" y="718999"/>
          <a:ext cx="4267200" cy="4428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Biaya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Variabel</a:t>
          </a:r>
          <a:endParaRPr lang="en-US" sz="1500" kern="1200" dirty="0"/>
        </a:p>
      </dsp:txBody>
      <dsp:txXfrm>
        <a:off x="326416" y="740615"/>
        <a:ext cx="4223968" cy="399568"/>
      </dsp:txXfrm>
    </dsp:sp>
    <dsp:sp modelId="{A6E21F76-8342-4A90-87DA-96B89E2A610C}">
      <dsp:nvSpPr>
        <dsp:cNvPr id="0" name=""/>
        <dsp:cNvSpPr/>
      </dsp:nvSpPr>
      <dsp:spPr>
        <a:xfrm>
          <a:off x="0" y="162079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E6CA2C-416A-460A-9938-B558C16160E0}">
      <dsp:nvSpPr>
        <dsp:cNvPr id="0" name=""/>
        <dsp:cNvSpPr/>
      </dsp:nvSpPr>
      <dsp:spPr>
        <a:xfrm>
          <a:off x="304800" y="1399399"/>
          <a:ext cx="4267200" cy="4428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Kapasitas</a:t>
          </a:r>
          <a:r>
            <a:rPr lang="en-US" sz="1500" kern="1200" dirty="0" smtClean="0"/>
            <a:t> Maximum</a:t>
          </a:r>
          <a:endParaRPr lang="en-US" sz="1500" kern="1200" dirty="0"/>
        </a:p>
      </dsp:txBody>
      <dsp:txXfrm>
        <a:off x="326416" y="1421015"/>
        <a:ext cx="4223968" cy="399568"/>
      </dsp:txXfrm>
    </dsp:sp>
    <dsp:sp modelId="{C03CB402-B38A-4707-90FB-7BB4C5403C4F}">
      <dsp:nvSpPr>
        <dsp:cNvPr id="0" name=""/>
        <dsp:cNvSpPr/>
      </dsp:nvSpPr>
      <dsp:spPr>
        <a:xfrm>
          <a:off x="0" y="230120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F18A1-B96A-4CD6-AAFD-0B488E3BF4F5}">
      <dsp:nvSpPr>
        <dsp:cNvPr id="0" name=""/>
        <dsp:cNvSpPr/>
      </dsp:nvSpPr>
      <dsp:spPr>
        <a:xfrm>
          <a:off x="304800" y="2079800"/>
          <a:ext cx="4267200" cy="4428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Tarif</a:t>
          </a:r>
          <a:endParaRPr lang="en-US" sz="1500" kern="1200" dirty="0"/>
        </a:p>
      </dsp:txBody>
      <dsp:txXfrm>
        <a:off x="326416" y="2101416"/>
        <a:ext cx="4223968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D75AA7-0C88-4ACC-B437-3F04003CA425}" type="datetimeFigureOut">
              <a:rPr lang="id-ID"/>
              <a:pPr>
                <a:defRPr/>
              </a:pPr>
              <a:t>03/07/2018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032C02-0F42-4657-9245-7CE2237C8DB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853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3DC300-34DB-45A7-8075-E530E0998EE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FFBE2C-02B2-400F-9C35-4DCDDB41D003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30C5E7-0A50-4CFA-9D8D-166DBF1B554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215197-4C70-49A1-9C94-0D3C901D902A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DB2FE1-C23B-446B-B96A-DEA53598BDD4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B98A5-E499-4EA8-B265-5086A8DB5706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C44A-4047-40A9-B462-E09E92E6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9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2FBD8-75DF-4E33-88C6-C7B10AEB47BC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8D636-BC85-4ED8-BA35-410C0A243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2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E2453-AABB-4587-AFAB-B04090BBD9EC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84DEC-4518-460B-83EF-106D1F00C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1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B448C-0B5D-4776-8157-260D4FBD8B3F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F0A4-E5A7-4168-A0AD-9AAEAC05D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0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DEBD2-466C-46C9-B63A-C6029FA7CA61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2AE4-39C6-4BBB-922F-C239C19A1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8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834D-2628-4355-8759-E1934E79FC50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5B3AD-6F3E-402D-B5CB-97E51DFDC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8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186B8-EB69-4703-8360-70CF7750E6D1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6C28B-BC34-49C2-914E-F5F1DFDC2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4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D38B7-7D99-48B4-A338-C0A71C432D58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CFC7B-9D33-47F5-863B-FFA72F543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11BD-726D-49B8-9CA7-734AAC2D2939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0BFDC-059B-4F98-9F06-ED70442E4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061CF-8159-4D81-9874-BCA262D572E0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10E7E-0E21-4B4F-81DE-5B7A3076E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4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ECD7-654E-495F-BA8F-8FD9EBDE7B39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BB88F-0CBF-4A82-9984-D35A4FC90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8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9AC91C-6BAB-410B-ADFB-141EFAC16217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71B1406-9F08-43E0-A999-53342D4C6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ANALISIS BIAYA DAN BREAK EVEN POINT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IX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WIWIK VIATININGSIH,SKM.,MARS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AKADEMIK PEREKAM MEDIS KESEHATAN &amp; FAKULTAS ILMU – ILMU KESEHATAN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BREAK EVEN POINT</a:t>
            </a: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Break even Point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BEP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titik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impas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“ </a:t>
            </a:r>
            <a:r>
              <a:rPr lang="en-US" sz="2200" dirty="0" err="1" smtClean="0">
                <a:latin typeface="Arial" charset="0"/>
                <a:cs typeface="Arial" charset="0"/>
              </a:rPr>
              <a:t>Suatu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kedaan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dimana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usaha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memperoleh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laba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menderita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kerugian</a:t>
            </a:r>
            <a:r>
              <a:rPr lang="en-US" sz="2200" dirty="0" smtClean="0">
                <a:latin typeface="Arial" charset="0"/>
                <a:cs typeface="Arial" charset="0"/>
              </a:rPr>
              <a:t>”</a:t>
            </a: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KOMPONEN DARI BEP</a:t>
            </a: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29118656"/>
              </p:ext>
            </p:extLst>
          </p:nvPr>
        </p:nvGraphicFramePr>
        <p:xfrm>
          <a:off x="1524000" y="2743200"/>
          <a:ext cx="60960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7653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Dari </a:t>
            </a:r>
            <a:r>
              <a:rPr lang="en-US" sz="2200" dirty="0" err="1" smtClean="0">
                <a:latin typeface="Arial" charset="0"/>
                <a:cs typeface="Arial" charset="0"/>
              </a:rPr>
              <a:t>keempat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diatas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saling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berkaitan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erat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teragntung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keadaan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tertentu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dirty="0" err="1" smtClean="0">
                <a:latin typeface="Arial" charset="0"/>
                <a:cs typeface="Arial" charset="0"/>
              </a:rPr>
              <a:t>Pada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kapasitas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maksimum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18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memenuhi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ketentuan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biaya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ditetapkan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1800" dirty="0" err="1" smtClean="0">
                <a:latin typeface="Arial" charset="0"/>
                <a:cs typeface="Arial" charset="0"/>
              </a:rPr>
              <a:t>Bila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lebih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dari</a:t>
            </a:r>
            <a:r>
              <a:rPr lang="en-US" sz="1800" dirty="0" smtClean="0">
                <a:latin typeface="Arial" charset="0"/>
                <a:cs typeface="Arial" charset="0"/>
              </a:rPr>
              <a:t> 1 </a:t>
            </a:r>
            <a:r>
              <a:rPr lang="en-US" sz="1800" dirty="0" err="1" smtClean="0">
                <a:latin typeface="Arial" charset="0"/>
                <a:cs typeface="Arial" charset="0"/>
              </a:rPr>
              <a:t>layanan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dengan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biaya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tetap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sama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maka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biaya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tetap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dibagi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proposional</a:t>
            </a:r>
            <a:endParaRPr lang="en-US" sz="1800" dirty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en-US" sz="2200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rumusnya</a:t>
            </a:r>
            <a:r>
              <a:rPr lang="en-US" sz="2200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adalah</a:t>
            </a:r>
            <a:endParaRPr lang="en-US" sz="2200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T x Q = BT + Q x BX</a:t>
            </a:r>
            <a:endParaRPr lang="en-US" sz="2200" dirty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Keterangan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T =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Q = </a:t>
            </a: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BT =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Tetap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BV =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Variabel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295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7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Rumus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BEP </a:t>
            </a:r>
            <a:r>
              <a:rPr lang="en-US" sz="2200" dirty="0" err="1" smtClean="0">
                <a:latin typeface="Arial" charset="0"/>
                <a:cs typeface="Arial" charset="0"/>
              </a:rPr>
              <a:t>bila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ingin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pemasaran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ditambahkan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Keterangan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L. </a:t>
            </a:r>
            <a:r>
              <a:rPr lang="en-US" sz="2200" dirty="0" err="1" smtClean="0">
                <a:latin typeface="Arial" charset="0"/>
                <a:cs typeface="Arial" charset="0"/>
              </a:rPr>
              <a:t>Laba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P. </a:t>
            </a:r>
            <a:r>
              <a:rPr lang="en-US" sz="2200" dirty="0" err="1" smtClean="0">
                <a:latin typeface="Arial" charset="0"/>
                <a:cs typeface="Arial" charset="0"/>
              </a:rPr>
              <a:t>Pemasaran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K. </a:t>
            </a:r>
            <a:r>
              <a:rPr lang="en-US" sz="2200" dirty="0" err="1" smtClean="0">
                <a:latin typeface="Arial" charset="0"/>
                <a:cs typeface="Arial" charset="0"/>
              </a:rPr>
              <a:t>Pengembangan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76400" y="1676400"/>
            <a:ext cx="541020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 x Q = BT = Q x BV = L + P + 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57906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err="1" smtClean="0">
                <a:latin typeface="Arial" charset="0"/>
                <a:cs typeface="Arial" charset="0"/>
              </a:rPr>
              <a:t>Contoh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nilai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tarif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dapat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dirubah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dan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disesuaikan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untuk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memperoleh</a:t>
            </a:r>
            <a:r>
              <a:rPr lang="en-US" sz="1400" dirty="0" smtClean="0">
                <a:latin typeface="Arial" charset="0"/>
                <a:cs typeface="Arial" charset="0"/>
              </a:rPr>
              <a:t> Q yang </a:t>
            </a:r>
            <a:r>
              <a:rPr lang="en-US" sz="1400" dirty="0" err="1" smtClean="0">
                <a:latin typeface="Arial" charset="0"/>
                <a:cs typeface="Arial" charset="0"/>
              </a:rPr>
              <a:t>diinginkan</a:t>
            </a:r>
            <a:endParaRPr lang="en-US" sz="14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Arial" charset="0"/>
                <a:cs typeface="Arial" charset="0"/>
              </a:rPr>
              <a:t>Contoh</a:t>
            </a:r>
            <a:r>
              <a:rPr lang="en-US" sz="1400" dirty="0" smtClean="0">
                <a:latin typeface="Arial" charset="0"/>
                <a:cs typeface="Arial" charset="0"/>
              </a:rPr>
              <a:t>: T   : </a:t>
            </a:r>
            <a:r>
              <a:rPr lang="en-US" sz="1400" dirty="0" err="1" smtClean="0">
                <a:latin typeface="Arial" charset="0"/>
                <a:cs typeface="Arial" charset="0"/>
              </a:rPr>
              <a:t>Rp</a:t>
            </a:r>
            <a:r>
              <a:rPr lang="en-US" sz="1400" dirty="0" smtClean="0">
                <a:latin typeface="Arial" charset="0"/>
                <a:cs typeface="Arial" charset="0"/>
              </a:rPr>
              <a:t>. 1000</a:t>
            </a:r>
          </a:p>
          <a:p>
            <a:pPr marL="0" indent="0">
              <a:buNone/>
            </a:pP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smtClean="0">
                <a:latin typeface="Arial" charset="0"/>
                <a:cs typeface="Arial" charset="0"/>
              </a:rPr>
              <a:t>            BT : </a:t>
            </a:r>
            <a:r>
              <a:rPr lang="en-US" sz="1400" dirty="0" err="1" smtClean="0">
                <a:latin typeface="Arial" charset="0"/>
                <a:cs typeface="Arial" charset="0"/>
              </a:rPr>
              <a:t>Rp</a:t>
            </a:r>
            <a:r>
              <a:rPr lang="en-US" sz="1400" dirty="0" smtClean="0">
                <a:latin typeface="Arial" charset="0"/>
                <a:cs typeface="Arial" charset="0"/>
              </a:rPr>
              <a:t>. 50.000</a:t>
            </a:r>
          </a:p>
          <a:p>
            <a:pPr marL="0" indent="0">
              <a:buNone/>
            </a:pP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smtClean="0">
                <a:latin typeface="Arial" charset="0"/>
                <a:cs typeface="Arial" charset="0"/>
              </a:rPr>
              <a:t>            BV : </a:t>
            </a:r>
            <a:r>
              <a:rPr lang="en-US" sz="1400" dirty="0" err="1" smtClean="0">
                <a:latin typeface="Arial" charset="0"/>
                <a:cs typeface="Arial" charset="0"/>
              </a:rPr>
              <a:t>Rp</a:t>
            </a:r>
            <a:r>
              <a:rPr lang="en-US" sz="1400" dirty="0" smtClean="0">
                <a:latin typeface="Arial" charset="0"/>
                <a:cs typeface="Arial" charset="0"/>
              </a:rPr>
              <a:t>.      200</a:t>
            </a:r>
          </a:p>
          <a:p>
            <a:pPr marL="0" indent="0">
              <a:buNone/>
            </a:pPr>
            <a:endParaRPr lang="en-US" sz="14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Arial" charset="0"/>
                <a:cs typeface="Arial" charset="0"/>
              </a:rPr>
              <a:t>Maka</a:t>
            </a:r>
            <a:r>
              <a:rPr lang="en-US" sz="1400" dirty="0" smtClean="0">
                <a:latin typeface="Arial" charset="0"/>
                <a:cs typeface="Arial" charset="0"/>
              </a:rPr>
              <a:t> BEP : 1000 X Q = 50.000 + Q x 200</a:t>
            </a:r>
          </a:p>
          <a:p>
            <a:pPr marL="0" indent="0">
              <a:buNone/>
            </a:pP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smtClean="0">
                <a:latin typeface="Arial" charset="0"/>
                <a:cs typeface="Arial" charset="0"/>
              </a:rPr>
              <a:t>                          800Q = 50.000</a:t>
            </a:r>
          </a:p>
          <a:p>
            <a:pPr marL="0" indent="0">
              <a:buNone/>
            </a:pP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smtClean="0">
                <a:latin typeface="Arial" charset="0"/>
                <a:cs typeface="Arial" charset="0"/>
              </a:rPr>
              <a:t>                                Q = </a:t>
            </a:r>
            <a:r>
              <a:rPr lang="en-US" sz="1400" u="sng" dirty="0" smtClean="0">
                <a:latin typeface="Arial" charset="0"/>
                <a:cs typeface="Arial" charset="0"/>
              </a:rPr>
              <a:t>5000</a:t>
            </a:r>
            <a:r>
              <a:rPr lang="en-US" sz="1400" dirty="0" smtClean="0">
                <a:latin typeface="Arial" charset="0"/>
                <a:cs typeface="Arial" charset="0"/>
              </a:rPr>
              <a:t> =  64,5</a:t>
            </a:r>
          </a:p>
          <a:p>
            <a:pPr marL="0" indent="0"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>                                          8</a:t>
            </a:r>
          </a:p>
          <a:p>
            <a:pPr marL="0" indent="0">
              <a:buNone/>
            </a:pPr>
            <a:r>
              <a:rPr lang="en-US" sz="1400" dirty="0" err="1" smtClean="0">
                <a:latin typeface="Arial" charset="0"/>
                <a:cs typeface="Arial" charset="0"/>
              </a:rPr>
              <a:t>Jadi</a:t>
            </a:r>
            <a:r>
              <a:rPr lang="en-US" sz="1400" dirty="0" smtClean="0">
                <a:latin typeface="Arial" charset="0"/>
                <a:cs typeface="Arial" charset="0"/>
              </a:rPr>
              <a:t> BEP </a:t>
            </a:r>
            <a:r>
              <a:rPr lang="en-US" sz="1400" dirty="0" err="1" smtClean="0">
                <a:latin typeface="Arial" charset="0"/>
                <a:cs typeface="Arial" charset="0"/>
              </a:rPr>
              <a:t>pada</a:t>
            </a:r>
            <a:r>
              <a:rPr lang="en-US" sz="1400" dirty="0" smtClean="0">
                <a:latin typeface="Arial" charset="0"/>
                <a:cs typeface="Arial" charset="0"/>
              </a:rPr>
              <a:t> 64,5 </a:t>
            </a:r>
            <a:r>
              <a:rPr lang="en-US" sz="1400" dirty="0" err="1" smtClean="0">
                <a:latin typeface="Arial" charset="0"/>
                <a:cs typeface="Arial" charset="0"/>
              </a:rPr>
              <a:t>pemeriksaan</a:t>
            </a:r>
            <a:endParaRPr lang="en-US" sz="14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Arial" charset="0"/>
                <a:cs typeface="Arial" charset="0"/>
              </a:rPr>
              <a:t>Bila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ingin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laba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Rp</a:t>
            </a:r>
            <a:r>
              <a:rPr lang="en-US" sz="1400" dirty="0" smtClean="0">
                <a:latin typeface="Arial" charset="0"/>
                <a:cs typeface="Arial" charset="0"/>
              </a:rPr>
              <a:t>. 5000 </a:t>
            </a:r>
            <a:r>
              <a:rPr lang="en-US" sz="1400" dirty="0" err="1" smtClean="0">
                <a:latin typeface="Arial" charset="0"/>
                <a:cs typeface="Arial" charset="0"/>
              </a:rPr>
              <a:t>biaya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pemasaran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Rp</a:t>
            </a:r>
            <a:r>
              <a:rPr lang="en-US" sz="1400" dirty="0" smtClean="0">
                <a:latin typeface="Arial" charset="0"/>
                <a:cs typeface="Arial" charset="0"/>
              </a:rPr>
              <a:t> 5000 </a:t>
            </a:r>
            <a:r>
              <a:rPr lang="en-US" sz="1400" dirty="0" err="1" smtClean="0">
                <a:latin typeface="Arial" charset="0"/>
                <a:cs typeface="Arial" charset="0"/>
              </a:rPr>
              <a:t>dan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pengembangan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Rp</a:t>
            </a:r>
            <a:r>
              <a:rPr lang="en-US" sz="1400" dirty="0" smtClean="0">
                <a:latin typeface="Arial" charset="0"/>
                <a:cs typeface="Arial" charset="0"/>
              </a:rPr>
              <a:t>. 10.000 </a:t>
            </a:r>
            <a:r>
              <a:rPr lang="en-US" sz="1400" dirty="0" err="1" smtClean="0">
                <a:latin typeface="Arial" charset="0"/>
                <a:cs typeface="Arial" charset="0"/>
              </a:rPr>
              <a:t>maka</a:t>
            </a:r>
            <a:endParaRPr lang="en-US" sz="14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1000 Q = 50.000 =Q x200 = 5000 +5000 + 10.000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800Q = 70.000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Q = </a:t>
            </a:r>
            <a:r>
              <a:rPr lang="en-US" sz="2200" u="sng" dirty="0" smtClean="0">
                <a:latin typeface="Arial" charset="0"/>
                <a:cs typeface="Arial" charset="0"/>
              </a:rPr>
              <a:t>700 = 87,5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  8</a:t>
            </a:r>
          </a:p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Jadi</a:t>
            </a:r>
            <a:r>
              <a:rPr lang="en-US" sz="2200" dirty="0" smtClean="0">
                <a:latin typeface="Arial" charset="0"/>
                <a:cs typeface="Arial" charset="0"/>
              </a:rPr>
              <a:t> 87,5 </a:t>
            </a:r>
            <a:r>
              <a:rPr lang="en-US" sz="2200" dirty="0" err="1" smtClean="0">
                <a:latin typeface="Arial" charset="0"/>
                <a:cs typeface="Arial" charset="0"/>
              </a:rPr>
              <a:t>Pemeriksaan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707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KEGIATAN DALAM BEP</a:t>
            </a:r>
          </a:p>
          <a:p>
            <a:pPr marL="400050" lvl="1" indent="0"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400050" lvl="1" indent="0"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8456289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27602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err="1" smtClean="0"/>
              <a:t>Waktu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871174"/>
              </p:ext>
            </p:extLst>
          </p:nvPr>
        </p:nvGraphicFramePr>
        <p:xfrm>
          <a:off x="1524000" y="1397000"/>
          <a:ext cx="60960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30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WAKTU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Pengumpulan</a:t>
                      </a:r>
                      <a:r>
                        <a:rPr lang="en-US" dirty="0" smtClean="0"/>
                        <a:t> Data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Pengolahan</a:t>
                      </a:r>
                      <a:r>
                        <a:rPr lang="en-US" dirty="0" smtClean="0"/>
                        <a:t> Data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Analisis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Pelaporan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Minggu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Minggu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Minggu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Minggu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</a:t>
                      </a:r>
                      <a:r>
                        <a:rPr lang="en-US" dirty="0" err="1" smtClean="0"/>
                        <a:t>Minggu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008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DATA YANG DIKUMPULKAN</a:t>
            </a:r>
          </a:p>
          <a:p>
            <a:pPr marL="0" indent="0" algn="ctr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629627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190848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HASIL YANG AKAN DICAPAI</a:t>
            </a:r>
          </a:p>
          <a:p>
            <a:pPr marL="0" indent="0" algn="ctr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076513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998369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menganalisa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menanalisa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manfaat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digunakan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BEP Break </a:t>
            </a:r>
            <a:r>
              <a:rPr lang="en-US" sz="2200" dirty="0" err="1" smtClean="0">
                <a:latin typeface="Arial" charset="0"/>
                <a:cs typeface="Arial" charset="0"/>
              </a:rPr>
              <a:t>efen</a:t>
            </a:r>
            <a:r>
              <a:rPr lang="en-US" sz="2200" dirty="0" smtClean="0">
                <a:latin typeface="Arial" charset="0"/>
                <a:cs typeface="Arial" charset="0"/>
              </a:rPr>
              <a:t> point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Analisis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Biaya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71487" y="1371600"/>
            <a:ext cx="8229600" cy="46783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  </a:t>
            </a:r>
            <a:r>
              <a:rPr lang="en-US" sz="2200" dirty="0" err="1" smtClean="0">
                <a:latin typeface="Arial" charset="0"/>
                <a:cs typeface="Arial" charset="0"/>
              </a:rPr>
              <a:t>Analisis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merupakan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upaya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menguraikan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mencari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RS, </a:t>
            </a:r>
            <a:r>
              <a:rPr lang="en-US" sz="2200" dirty="0" err="1" smtClean="0">
                <a:latin typeface="Arial" charset="0"/>
                <a:cs typeface="Arial" charset="0"/>
              </a:rPr>
              <a:t>Analisis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menyebutkan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penelusuran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( cost Finding) Yang </a:t>
            </a:r>
            <a:r>
              <a:rPr lang="en-US" sz="2200" dirty="0" err="1" smtClean="0">
                <a:latin typeface="Arial" charset="0"/>
                <a:cs typeface="Arial" charset="0"/>
              </a:rPr>
              <a:t>artinya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algn="just"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 “ </a:t>
            </a:r>
            <a:r>
              <a:rPr lang="en-US" sz="2200" dirty="0" err="1" smtClean="0">
                <a:latin typeface="Arial" charset="0"/>
                <a:cs typeface="Arial" charset="0"/>
              </a:rPr>
              <a:t>Alokasi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antara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menghasilkan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lainnya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serta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mengharuskan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hasil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masing</a:t>
            </a:r>
            <a:r>
              <a:rPr lang="en-US" sz="2200" dirty="0" smtClean="0">
                <a:latin typeface="Arial" charset="0"/>
                <a:cs typeface="Arial" charset="0"/>
              </a:rPr>
              <a:t> – </a:t>
            </a:r>
            <a:r>
              <a:rPr lang="en-US" sz="2200" dirty="0" err="1" smtClean="0">
                <a:latin typeface="Arial" charset="0"/>
                <a:cs typeface="Arial" charset="0"/>
              </a:rPr>
              <a:t>masing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bidayang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”</a:t>
            </a:r>
          </a:p>
          <a:p>
            <a:pPr algn="just">
              <a:buFont typeface="Arial" charset="0"/>
              <a:buNone/>
            </a:pPr>
            <a:endParaRPr lang="en-US" sz="2200" dirty="0">
              <a:latin typeface="Arial" charset="0"/>
              <a:cs typeface="Arial" charset="0"/>
            </a:endParaRPr>
          </a:p>
          <a:p>
            <a:pPr algn="just">
              <a:buFont typeface="Arial" charset="0"/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Penelusuran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mempunyai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pokok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penting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bidang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menghasilkan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bidang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menghasilkan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masing</a:t>
            </a:r>
            <a:r>
              <a:rPr lang="en-US" sz="2200" dirty="0" smtClean="0">
                <a:latin typeface="Arial" charset="0"/>
                <a:cs typeface="Arial" charset="0"/>
              </a:rPr>
              <a:t> – </a:t>
            </a:r>
            <a:r>
              <a:rPr lang="en-US" sz="2200" dirty="0" err="1" smtClean="0">
                <a:latin typeface="Arial" charset="0"/>
                <a:cs typeface="Arial" charset="0"/>
              </a:rPr>
              <a:t>masing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unit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 unit cost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TUJUAN ANALISIS BIAYA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457200" indent="-457200"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kejelasan</a:t>
            </a:r>
            <a:r>
              <a:rPr lang="en-US" sz="2200" dirty="0" smtClean="0">
                <a:latin typeface="Arial" charset="0"/>
                <a:cs typeface="Arial" charset="0"/>
              </a:rPr>
              <a:t> unit yang </a:t>
            </a:r>
            <a:r>
              <a:rPr lang="en-US" sz="2200" dirty="0" err="1" smtClean="0">
                <a:latin typeface="Arial" charset="0"/>
                <a:cs typeface="Arial" charset="0"/>
              </a:rPr>
              <a:t>menghasilkan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(unit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)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unit yang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menghasilkan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( Unit non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kejelasan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beban</a:t>
            </a:r>
            <a:r>
              <a:rPr lang="en-US" sz="2200" dirty="0" smtClean="0">
                <a:latin typeface="Arial" charset="0"/>
                <a:cs typeface="Arial" charset="0"/>
              </a:rPr>
              <a:t> total unit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non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besaran</a:t>
            </a:r>
            <a:r>
              <a:rPr lang="en-US" sz="2200" dirty="0" smtClean="0">
                <a:latin typeface="Arial" charset="0"/>
                <a:cs typeface="Arial" charset="0"/>
              </a:rPr>
              <a:t> unit cost</a:t>
            </a:r>
          </a:p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Manfaatnya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Kejelasan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unit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non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serta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total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unit cost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berperan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manajemen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rangka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pusat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non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memberikan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jalan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upaya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lebih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lanjut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upaya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Arial" charset="0"/>
              </a:rPr>
              <a:t>Pengetahuan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jelas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cukup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 unit cost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     </a:t>
            </a:r>
            <a:r>
              <a:rPr lang="en-US" sz="2200" dirty="0" err="1" smtClean="0">
                <a:latin typeface="Arial" charset="0"/>
                <a:cs typeface="Arial" charset="0"/>
              </a:rPr>
              <a:t>memberikan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negosiasi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harga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pembiayaan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jelas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Keterkaitan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antara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pelaksaan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non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dijalankan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melakukan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analisa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bersama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beban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target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Arial" charset="0"/>
              </a:rPr>
              <a:t>Angka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diperoleh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dipakai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pertanggung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jawaban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direksi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pemilik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PERSIAPAN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Struktur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organisasi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jelas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Pencatatan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tepat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smtClean="0">
                <a:latin typeface="Arial" charset="0"/>
                <a:cs typeface="Arial" charset="0"/>
              </a:rPr>
              <a:t>Data </a:t>
            </a:r>
            <a:r>
              <a:rPr lang="en-US" sz="2200" dirty="0" err="1" smtClean="0">
                <a:latin typeface="Arial" charset="0"/>
                <a:cs typeface="Arial" charset="0"/>
              </a:rPr>
              <a:t>statistik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relevan</a:t>
            </a: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endParaRPr lang="en-US" sz="2200" dirty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ctr">
              <a:buFont typeface="+mj-lt"/>
              <a:buAutoNum type="arabicParenR"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DALAM PELAKSANAAN KEUANGAN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316669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Tim yang </a:t>
            </a:r>
            <a:r>
              <a:rPr lang="en-US" sz="2200" dirty="0" err="1" smtClean="0">
                <a:latin typeface="Arial" charset="0"/>
                <a:cs typeface="Arial" charset="0"/>
              </a:rPr>
              <a:t>tangguh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berarti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4899696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Metoda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Sederhana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Menjadi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keadilan,penghasilan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banyak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menanggung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beban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tetap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banyak</a:t>
            </a:r>
            <a:r>
              <a:rPr lang="en-US" sz="2200" dirty="0" smtClean="0">
                <a:latin typeface="Arial" charset="0"/>
                <a:cs typeface="Arial" charset="0"/>
              </a:rPr>
              <a:t> pula</a:t>
            </a:r>
          </a:p>
          <a:p>
            <a:pPr marL="457200" indent="-457200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Mudah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dilakukan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terbagi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habis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Alokasi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non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990600" y="3733800"/>
            <a:ext cx="6781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              </a:t>
            </a:r>
            <a:r>
              <a:rPr lang="en-US" u="sng" dirty="0" smtClean="0"/>
              <a:t> </a:t>
            </a:r>
            <a:r>
              <a:rPr lang="en-US" u="sng" dirty="0" err="1" smtClean="0"/>
              <a:t>Penerimaan</a:t>
            </a:r>
            <a:r>
              <a:rPr lang="en-US" u="sng" dirty="0" smtClean="0"/>
              <a:t>   </a:t>
            </a:r>
            <a:r>
              <a:rPr lang="en-US" dirty="0" smtClean="0"/>
              <a:t>X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unit non </a:t>
            </a:r>
            <a:r>
              <a:rPr lang="en-US" dirty="0" err="1" smtClean="0"/>
              <a:t>produktif</a:t>
            </a:r>
            <a:endParaRPr lang="en-US" dirty="0"/>
          </a:p>
          <a:p>
            <a:pPr algn="ctr"/>
            <a:r>
              <a:rPr lang="en-US" dirty="0" err="1" smtClean="0"/>
              <a:t>Penerimaan</a:t>
            </a:r>
            <a:r>
              <a:rPr lang="en-US" dirty="0" smtClean="0"/>
              <a:t> Total 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842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Contoh</a:t>
            </a:r>
            <a:r>
              <a:rPr lang="en-US" sz="1100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buNone/>
            </a:pPr>
            <a:r>
              <a:rPr lang="en-US" sz="1100" dirty="0" smtClean="0">
                <a:latin typeface="Arial" charset="0"/>
                <a:cs typeface="Arial" charset="0"/>
              </a:rPr>
              <a:t>Target </a:t>
            </a:r>
            <a:r>
              <a:rPr lang="en-US" sz="1100" dirty="0" err="1" smtClean="0">
                <a:latin typeface="Arial" charset="0"/>
                <a:cs typeface="Arial" charset="0"/>
              </a:rPr>
              <a:t>penilaian</a:t>
            </a:r>
            <a:r>
              <a:rPr lang="en-US" sz="1100" dirty="0" smtClean="0">
                <a:latin typeface="Arial" charset="0"/>
                <a:cs typeface="Arial" charset="0"/>
              </a:rPr>
              <a:t> RS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2000.000.000</a:t>
            </a:r>
          </a:p>
          <a:p>
            <a:pPr marL="0" indent="0">
              <a:buNone/>
            </a:pPr>
            <a:r>
              <a:rPr lang="en-US" sz="1100" dirty="0" smtClean="0">
                <a:latin typeface="Arial" charset="0"/>
                <a:cs typeface="Arial" charset="0"/>
              </a:rPr>
              <a:t>Target </a:t>
            </a:r>
            <a:r>
              <a:rPr lang="en-US" sz="1100" dirty="0" err="1" smtClean="0">
                <a:latin typeface="Arial" charset="0"/>
                <a:cs typeface="Arial" charset="0"/>
              </a:rPr>
              <a:t>penerimaan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Rawat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Jalan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200.000.000</a:t>
            </a: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Biaya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gaji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pegawai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300.000.000</a:t>
            </a: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Biaya</a:t>
            </a:r>
            <a:r>
              <a:rPr lang="en-US" sz="1100" dirty="0" smtClean="0">
                <a:latin typeface="Arial" charset="0"/>
                <a:cs typeface="Arial" charset="0"/>
              </a:rPr>
              <a:t> Unit </a:t>
            </a:r>
            <a:r>
              <a:rPr lang="en-US" sz="1100" dirty="0" err="1" smtClean="0">
                <a:latin typeface="Arial" charset="0"/>
                <a:cs typeface="Arial" charset="0"/>
              </a:rPr>
              <a:t>rawat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jalan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24.000.000</a:t>
            </a:r>
          </a:p>
          <a:p>
            <a:pPr marL="0" indent="0">
              <a:buNone/>
            </a:pPr>
            <a:r>
              <a:rPr lang="en-US" sz="1100" dirty="0" smtClean="0">
                <a:latin typeface="Arial" charset="0"/>
                <a:cs typeface="Arial" charset="0"/>
              </a:rPr>
              <a:t>Target </a:t>
            </a:r>
            <a:r>
              <a:rPr lang="en-US" sz="1100" dirty="0" err="1" smtClean="0">
                <a:latin typeface="Arial" charset="0"/>
                <a:cs typeface="Arial" charset="0"/>
              </a:rPr>
              <a:t>pelayanan</a:t>
            </a:r>
            <a:r>
              <a:rPr lang="en-US" sz="1100" dirty="0" smtClean="0">
                <a:latin typeface="Arial" charset="0"/>
                <a:cs typeface="Arial" charset="0"/>
              </a:rPr>
              <a:t> 100.000 Orang/</a:t>
            </a:r>
            <a:r>
              <a:rPr lang="en-US" sz="1100" dirty="0" err="1" smtClean="0">
                <a:latin typeface="Arial" charset="0"/>
                <a:cs typeface="Arial" charset="0"/>
              </a:rPr>
              <a:t>Tahun</a:t>
            </a:r>
            <a:endParaRPr lang="en-US" sz="11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Maka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beban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alokasi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biaya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pelayanan</a:t>
            </a:r>
            <a:r>
              <a:rPr lang="en-US" sz="1100" dirty="0" smtClean="0">
                <a:latin typeface="Arial" charset="0"/>
                <a:cs typeface="Arial" charset="0"/>
              </a:rPr>
              <a:t> non </a:t>
            </a:r>
            <a:r>
              <a:rPr lang="en-US" sz="1100" dirty="0" err="1" smtClean="0">
                <a:latin typeface="Arial" charset="0"/>
                <a:cs typeface="Arial" charset="0"/>
              </a:rPr>
              <a:t>produktifitas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berupa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biaya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operasional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adalah</a:t>
            </a:r>
            <a:r>
              <a:rPr lang="en-US" sz="1100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Perhitungan</a:t>
            </a:r>
            <a:endParaRPr lang="en-US" sz="11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Beban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biaya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operasional</a:t>
            </a:r>
            <a:r>
              <a:rPr lang="en-US" sz="1100" dirty="0" smtClean="0">
                <a:latin typeface="Arial" charset="0"/>
                <a:cs typeface="Arial" charset="0"/>
              </a:rPr>
              <a:t>     = </a:t>
            </a:r>
            <a:r>
              <a:rPr lang="en-US" sz="1100" u="sng" dirty="0" smtClean="0">
                <a:latin typeface="Arial" charset="0"/>
                <a:cs typeface="Arial" charset="0"/>
              </a:rPr>
              <a:t>Target </a:t>
            </a:r>
            <a:r>
              <a:rPr lang="en-US" sz="1100" u="sng" dirty="0" err="1" smtClean="0">
                <a:latin typeface="Arial" charset="0"/>
                <a:cs typeface="Arial" charset="0"/>
              </a:rPr>
              <a:t>peran</a:t>
            </a:r>
            <a:r>
              <a:rPr lang="en-US" sz="1100" u="sng" dirty="0" smtClean="0">
                <a:latin typeface="Arial" charset="0"/>
                <a:cs typeface="Arial" charset="0"/>
              </a:rPr>
              <a:t> unit </a:t>
            </a:r>
            <a:r>
              <a:rPr lang="en-US" sz="1100" u="sng" dirty="0" err="1" smtClean="0">
                <a:latin typeface="Arial" charset="0"/>
                <a:cs typeface="Arial" charset="0"/>
              </a:rPr>
              <a:t>rawat</a:t>
            </a:r>
            <a:r>
              <a:rPr lang="en-US" sz="1100" u="sng" dirty="0" smtClean="0">
                <a:latin typeface="Arial" charset="0"/>
                <a:cs typeface="Arial" charset="0"/>
              </a:rPr>
              <a:t> </a:t>
            </a:r>
            <a:r>
              <a:rPr lang="en-US" sz="1100" u="sng" dirty="0" err="1" smtClean="0">
                <a:latin typeface="Arial" charset="0"/>
                <a:cs typeface="Arial" charset="0"/>
              </a:rPr>
              <a:t>jalan</a:t>
            </a:r>
            <a:r>
              <a:rPr lang="en-US" sz="1100" u="sng" dirty="0" smtClean="0">
                <a:latin typeface="Arial" charset="0"/>
                <a:cs typeface="Arial" charset="0"/>
              </a:rPr>
              <a:t> </a:t>
            </a:r>
            <a:r>
              <a:rPr lang="en-US" sz="1100" dirty="0" smtClean="0">
                <a:latin typeface="Arial" charset="0"/>
                <a:cs typeface="Arial" charset="0"/>
              </a:rPr>
              <a:t>X </a:t>
            </a:r>
            <a:r>
              <a:rPr lang="en-US" sz="1100" dirty="0" err="1" smtClean="0">
                <a:latin typeface="Arial" charset="0"/>
                <a:cs typeface="Arial" charset="0"/>
              </a:rPr>
              <a:t>Biaya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operasional</a:t>
            </a:r>
            <a:endParaRPr lang="en-US" sz="11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Bagian</a:t>
            </a:r>
            <a:r>
              <a:rPr lang="en-US" sz="1100" dirty="0" smtClean="0">
                <a:latin typeface="Arial" charset="0"/>
                <a:cs typeface="Arial" charset="0"/>
              </a:rPr>
              <a:t> unit </a:t>
            </a:r>
            <a:r>
              <a:rPr lang="en-US" sz="1100" dirty="0" err="1" smtClean="0">
                <a:latin typeface="Arial" charset="0"/>
                <a:cs typeface="Arial" charset="0"/>
              </a:rPr>
              <a:t>rawat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jalan</a:t>
            </a:r>
            <a:r>
              <a:rPr lang="en-US" sz="1100" dirty="0" smtClean="0">
                <a:latin typeface="Arial" charset="0"/>
                <a:cs typeface="Arial" charset="0"/>
              </a:rPr>
              <a:t>            Target </a:t>
            </a:r>
            <a:r>
              <a:rPr lang="en-US" sz="1100" dirty="0" err="1" smtClean="0">
                <a:latin typeface="Arial" charset="0"/>
                <a:cs typeface="Arial" charset="0"/>
              </a:rPr>
              <a:t>Penerimaan</a:t>
            </a:r>
            <a:r>
              <a:rPr lang="en-US" sz="1100" dirty="0" smtClean="0">
                <a:latin typeface="Arial" charset="0"/>
                <a:cs typeface="Arial" charset="0"/>
              </a:rPr>
              <a:t> RS</a:t>
            </a:r>
          </a:p>
          <a:p>
            <a:pPr marL="0" indent="0">
              <a:buNone/>
            </a:pPr>
            <a:r>
              <a:rPr lang="en-US" sz="1100" dirty="0">
                <a:latin typeface="Arial" charset="0"/>
                <a:cs typeface="Arial" charset="0"/>
              </a:rPr>
              <a:t> </a:t>
            </a:r>
            <a:r>
              <a:rPr lang="en-US" sz="1100" dirty="0" smtClean="0">
                <a:latin typeface="Arial" charset="0"/>
                <a:cs typeface="Arial" charset="0"/>
              </a:rPr>
              <a:t>                                            </a:t>
            </a:r>
            <a:r>
              <a:rPr lang="en-US" sz="1100" u="sng" dirty="0" smtClean="0">
                <a:latin typeface="Arial" charset="0"/>
                <a:cs typeface="Arial" charset="0"/>
              </a:rPr>
              <a:t>= </a:t>
            </a:r>
            <a:r>
              <a:rPr lang="en-US" sz="1100" u="sng" dirty="0" err="1" smtClean="0">
                <a:latin typeface="Arial" charset="0"/>
                <a:cs typeface="Arial" charset="0"/>
              </a:rPr>
              <a:t>Rp</a:t>
            </a:r>
            <a:r>
              <a:rPr lang="en-US" sz="1100" u="sng" dirty="0" smtClean="0">
                <a:latin typeface="Arial" charset="0"/>
                <a:cs typeface="Arial" charset="0"/>
              </a:rPr>
              <a:t>. 200.000.000   </a:t>
            </a:r>
            <a:r>
              <a:rPr lang="en-US" sz="1100" dirty="0" smtClean="0">
                <a:latin typeface="Arial" charset="0"/>
                <a:cs typeface="Arial" charset="0"/>
              </a:rPr>
              <a:t>X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300.000.000					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2000.000.000</a:t>
            </a:r>
          </a:p>
          <a:p>
            <a:pPr marL="0" indent="0">
              <a:buNone/>
            </a:pPr>
            <a:r>
              <a:rPr lang="en-US" sz="1100" dirty="0">
                <a:latin typeface="Arial" charset="0"/>
                <a:cs typeface="Arial" charset="0"/>
              </a:rPr>
              <a:t> </a:t>
            </a:r>
            <a:r>
              <a:rPr lang="en-US" sz="1100" dirty="0" smtClean="0">
                <a:latin typeface="Arial" charset="0"/>
                <a:cs typeface="Arial" charset="0"/>
              </a:rPr>
              <a:t>                                            =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30.000.000</a:t>
            </a: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Jadi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beban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gaji</a:t>
            </a:r>
            <a:r>
              <a:rPr lang="en-US" sz="1100" dirty="0" smtClean="0">
                <a:latin typeface="Arial" charset="0"/>
                <a:cs typeface="Arial" charset="0"/>
              </a:rPr>
              <a:t> yang </a:t>
            </a:r>
            <a:r>
              <a:rPr lang="en-US" sz="1100" dirty="0" err="1" smtClean="0">
                <a:latin typeface="Arial" charset="0"/>
                <a:cs typeface="Arial" charset="0"/>
              </a:rPr>
              <a:t>harus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ditanggung</a:t>
            </a:r>
            <a:r>
              <a:rPr lang="en-US" sz="1100" dirty="0" smtClean="0">
                <a:latin typeface="Arial" charset="0"/>
                <a:cs typeface="Arial" charset="0"/>
              </a:rPr>
              <a:t> unit </a:t>
            </a:r>
            <a:r>
              <a:rPr lang="en-US" sz="1100" dirty="0" err="1" smtClean="0">
                <a:latin typeface="Arial" charset="0"/>
                <a:cs typeface="Arial" charset="0"/>
              </a:rPr>
              <a:t>rawat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jalan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adalah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30.000.000</a:t>
            </a: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Jadi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beban</a:t>
            </a:r>
            <a:r>
              <a:rPr lang="en-US" sz="1100" dirty="0" smtClean="0">
                <a:latin typeface="Arial" charset="0"/>
                <a:cs typeface="Arial" charset="0"/>
              </a:rPr>
              <a:t> unit </a:t>
            </a:r>
            <a:r>
              <a:rPr lang="en-US" sz="1100" dirty="0" err="1" smtClean="0">
                <a:latin typeface="Arial" charset="0"/>
                <a:cs typeface="Arial" charset="0"/>
              </a:rPr>
              <a:t>rawat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jalan</a:t>
            </a:r>
            <a:r>
              <a:rPr lang="en-US" sz="1100" dirty="0" smtClean="0">
                <a:latin typeface="Arial" charset="0"/>
                <a:cs typeface="Arial" charset="0"/>
              </a:rPr>
              <a:t> + </a:t>
            </a:r>
            <a:r>
              <a:rPr lang="en-US" sz="1100" dirty="0" err="1" smtClean="0">
                <a:latin typeface="Arial" charset="0"/>
                <a:cs typeface="Arial" charset="0"/>
              </a:rPr>
              <a:t>Gaji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saja</a:t>
            </a:r>
            <a:r>
              <a:rPr lang="en-US" sz="1100" dirty="0" smtClean="0">
                <a:latin typeface="Arial" charset="0"/>
                <a:cs typeface="Arial" charset="0"/>
              </a:rPr>
              <a:t> ( Yang lain </a:t>
            </a:r>
            <a:r>
              <a:rPr lang="en-US" sz="1100" dirty="0" err="1" smtClean="0">
                <a:latin typeface="Arial" charset="0"/>
                <a:cs typeface="Arial" charset="0"/>
              </a:rPr>
              <a:t>belum</a:t>
            </a:r>
            <a:r>
              <a:rPr lang="en-US" sz="1100" dirty="0" smtClean="0">
                <a:latin typeface="Arial" charset="0"/>
                <a:cs typeface="Arial" charset="0"/>
              </a:rPr>
              <a:t> ) </a:t>
            </a:r>
            <a:r>
              <a:rPr lang="en-US" sz="1100" dirty="0" err="1" smtClean="0">
                <a:latin typeface="Arial" charset="0"/>
                <a:cs typeface="Arial" charset="0"/>
              </a:rPr>
              <a:t>adalah</a:t>
            </a:r>
            <a:endParaRPr lang="en-US" sz="11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24.000.000 +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30.000.000 =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54.000.000</a:t>
            </a:r>
          </a:p>
          <a:p>
            <a:pPr marL="0" indent="0">
              <a:buNone/>
            </a:pPr>
            <a:endParaRPr lang="en-US" sz="11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Arial" charset="0"/>
                <a:cs typeface="Arial" charset="0"/>
              </a:rPr>
              <a:t>Unit Cost di </a:t>
            </a:r>
            <a:r>
              <a:rPr lang="en-US" sz="1100" dirty="0" err="1" smtClean="0">
                <a:latin typeface="Arial" charset="0"/>
                <a:cs typeface="Arial" charset="0"/>
              </a:rPr>
              <a:t>atas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adalah</a:t>
            </a:r>
            <a:endParaRPr lang="en-US" sz="11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100" u="sng" dirty="0" smtClean="0">
                <a:latin typeface="Arial" charset="0"/>
                <a:cs typeface="Arial" charset="0"/>
              </a:rPr>
              <a:t>Rp.54.000.000 </a:t>
            </a:r>
            <a:r>
              <a:rPr lang="en-US" sz="1100" dirty="0" smtClean="0">
                <a:latin typeface="Arial" charset="0"/>
                <a:cs typeface="Arial" charset="0"/>
              </a:rPr>
              <a:t>   =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540</a:t>
            </a:r>
          </a:p>
          <a:p>
            <a:pPr marL="0" indent="0">
              <a:buNone/>
            </a:pPr>
            <a:r>
              <a:rPr lang="en-US" sz="1100" dirty="0" smtClean="0">
                <a:latin typeface="Arial" charset="0"/>
                <a:cs typeface="Arial" charset="0"/>
              </a:rPr>
              <a:t>100.000</a:t>
            </a:r>
            <a:endParaRPr lang="id-ID" sz="11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9338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773</Words>
  <Application>Microsoft Office PowerPoint</Application>
  <PresentationFormat>On-screen Show (4:3)</PresentationFormat>
  <Paragraphs>172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KEMAMPUAN AKHIR YANG DIHARAPKAN</vt:lpstr>
      <vt:lpstr>Analisis Biaya</vt:lpstr>
      <vt:lpstr>TUJUAN ANALISIS BIAYA</vt:lpstr>
      <vt:lpstr>PowerPoint Presentation</vt:lpstr>
      <vt:lpstr>DALAM PELAKSANAAN KEUANGAN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234</cp:revision>
  <dcterms:created xsi:type="dcterms:W3CDTF">2010-08-24T06:47:44Z</dcterms:created>
  <dcterms:modified xsi:type="dcterms:W3CDTF">2018-07-03T04:34:34Z</dcterms:modified>
</cp:coreProperties>
</file>