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6" r:id="rId2"/>
    <p:sldId id="335" r:id="rId3"/>
    <p:sldId id="366" r:id="rId4"/>
    <p:sldId id="367" r:id="rId5"/>
    <p:sldId id="368" r:id="rId6"/>
    <p:sldId id="379" r:id="rId7"/>
    <p:sldId id="369" r:id="rId8"/>
    <p:sldId id="37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BEBB44-9204-449A-9436-A5F72C709857}" type="datetimeFigureOut">
              <a:rPr lang="id-ID"/>
              <a:pPr>
                <a:defRPr/>
              </a:pPr>
              <a:t>01/10/2017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94B30E-5FCB-408D-8AB7-6845C20018A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80AACD-4BDB-4C4A-9C4E-5FB45D951300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177A3F-FF02-4D7B-92DE-7BA5E053003D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E32045-4B80-4D17-81D9-D39B5E8ED655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80AACD-4BDB-4C4A-9C4E-5FB45D951300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483743-F6E1-498A-A171-6ED883928016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B9092E-6642-4568-B9C2-4C341DA942F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B9B39-5458-4FC2-A4CD-4FD70F2E2D83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0123A-B96C-438E-AA56-80159B7CF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FBC89-7FAE-47F7-90F7-632E0A16E252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9CB9F-F93B-4496-ACB9-10B898FED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A339A-2AAF-49C4-9197-E410C2CEE0DE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CFE4F-94C6-497D-8ABB-28216A0E3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69A6-D5FD-4DFC-A7A4-088FA154EFC3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32F2F-6424-4AA5-9E3D-90E72048A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2CDE-EC27-401E-96A4-F423FCAD5268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8F3F7-E82D-4BEE-86BE-B323AA6C5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0553E-1036-449E-B003-66115D4ED24F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FA3DD-A43A-4BC2-B64F-C39A0AAF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2BFCD-AC7B-40A6-B174-555E77579E6C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2BFAD-EE7A-4390-B85D-F6749E612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3A3B2-0B60-4969-9B1F-DF4CA0940E77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20592-9ED0-4225-85FE-074294032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9E38-E174-4575-93A6-3F28C24F5BCA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F0A2-CEA4-48F0-BD95-4B91D9F57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7195-69FC-4C89-9D20-947F3459C0AC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810FE-E2AD-41EF-9E96-8634289E6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0FA72-65A3-4048-9DF1-FF50E6FA9291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3A6C4-D736-4F47-833A-224B6EFED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423179-116D-4FDB-85FF-BF328392149F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576388A-37C8-4864-86A6-D008759AA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4" y="3657600"/>
            <a:ext cx="592137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SISTEM INFORMASI RUMAH SAKIT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PERTEMUAN KE 11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YATI MARYATI, SKM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REKAM MEDIS DAN INFORMASI KESEHATAN  FAKULTAS ILMU-ILMU KESEHATAN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1"/>
            <a:ext cx="7772400" cy="1219199"/>
          </a:xfrm>
        </p:spPr>
        <p:txBody>
          <a:bodyPr/>
          <a:lstStyle/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Mengisi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laporan</a:t>
            </a:r>
            <a:r>
              <a:rPr lang="en-US" sz="2200" dirty="0" smtClean="0">
                <a:latin typeface="Arial" charset="0"/>
                <a:cs typeface="Arial" charset="0"/>
              </a:rPr>
              <a:t> SIRS </a:t>
            </a:r>
            <a:r>
              <a:rPr lang="en-US" sz="2200" dirty="0" err="1" smtClean="0">
                <a:latin typeface="Arial" charset="0"/>
                <a:cs typeface="Arial" charset="0"/>
              </a:rPr>
              <a:t>sesuai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contoh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kasus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diberikan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endParaRPr lang="en-US" sz="2200" dirty="0" smtClean="0">
              <a:latin typeface="Arial" charset="0"/>
              <a:cs typeface="Arial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LATIHAN RL1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914400" y="1143001"/>
          <a:ext cx="7543800" cy="5302792"/>
        </p:xfrm>
        <a:graphic>
          <a:graphicData uri="http://schemas.openxmlformats.org/drawingml/2006/table">
            <a:tbl>
              <a:tblPr/>
              <a:tblGrid>
                <a:gridCol w="628650"/>
                <a:gridCol w="628650"/>
                <a:gridCol w="628650"/>
                <a:gridCol w="628650"/>
                <a:gridCol w="628650"/>
                <a:gridCol w="628650"/>
                <a:gridCol w="628650"/>
                <a:gridCol w="628650"/>
                <a:gridCol w="628650"/>
                <a:gridCol w="628650"/>
                <a:gridCol w="628650"/>
                <a:gridCol w="628650"/>
              </a:tblGrid>
              <a:tr h="13734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latin typeface="Arial"/>
                      </a:endParaRP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latin typeface="Arial"/>
                      </a:endParaRP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latin typeface="Arial"/>
                      </a:endParaRP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latin typeface="Arial"/>
                      </a:endParaRP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5663" marR="5663" marT="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5663" marR="5663" marT="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5663" marR="5663" marT="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5663" marR="5663" marT="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3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latin typeface="Arial"/>
                        </a:rPr>
                        <a:t>Kode RS</a:t>
                      </a: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latin typeface="Arial"/>
                        </a:rPr>
                        <a:t>: </a:t>
                      </a: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5663" marR="5663" marT="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5663" marR="5663" marT="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5663" marR="5663" marT="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5663" marR="5663" marT="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3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latin typeface="Arial"/>
                        </a:rPr>
                        <a:t>Nama RS</a:t>
                      </a: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latin typeface="Arial"/>
                        </a:rPr>
                        <a:t>: </a:t>
                      </a: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5663" marR="5663" marT="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5663" marR="5663" marT="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5663" marR="5663" marT="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5663" marR="5663" marT="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3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latin typeface="Arial"/>
                        </a:rPr>
                        <a:t>Tahun</a:t>
                      </a: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latin typeface="Arial"/>
                        </a:rPr>
                        <a:t>: </a:t>
                      </a: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5663" marR="5663" marT="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5663" marR="5663" marT="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5663" marR="5663" marT="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5663" marR="5663" marT="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5663" marR="5663" marT="5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34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latin typeface="Arial"/>
                        </a:rPr>
                        <a:t>RL 1.3 Fasilitas Tempat Tidur Rawat Inap</a:t>
                      </a:r>
                    </a:p>
                  </a:txBody>
                  <a:tcPr marL="5663" marR="5663" marT="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5663" marR="5663" marT="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5663" marR="5663" marT="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5663" marR="5663" marT="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5663" marR="5663" marT="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5663" marR="5663" marT="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5663" marR="5663" marT="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5663" marR="5663" marT="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NO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JENIS PELAYANAN 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JUMLAH TT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PERINCIAN TEMPAT TIDUR PER-KELAS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37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VVIP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VIP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I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II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III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Kelas Khusus</a:t>
                      </a:r>
                    </a:p>
                  </a:txBody>
                  <a:tcPr marL="5663" marR="5663" marT="56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1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2</a:t>
                      </a:r>
                    </a:p>
                  </a:txBody>
                  <a:tcPr marL="5663" marR="5663" marT="56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3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5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6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7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Penyakit Dalam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Kesehatan Anak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Obstetri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Genekologi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Bedah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latin typeface="Arial"/>
                        </a:rPr>
                        <a:t>6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Bedah Orthopedi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Bedah Saraf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Luka Bakar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 a r a f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 i w a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Psikologi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Penatalaksana Pnyguna. NAPZA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 H T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 a t a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Kulit &amp; Kelamin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Kardiologi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Paru-paru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Geriatri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Radioterapi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Kedokteran Nuklir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 u s t a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latin typeface="Arial"/>
                        </a:rPr>
                        <a:t>22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Rehabilitasi Medik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Isolasi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latin typeface="Arial"/>
                        </a:rPr>
                        <a:t>24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 C U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 C C U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latin typeface="Arial"/>
                        </a:rPr>
                        <a:t>26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NICU / PICU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latin typeface="Arial"/>
                        </a:rPr>
                        <a:t>27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Umum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latin typeface="Arial"/>
                        </a:rPr>
                        <a:t>28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Gigi &amp; Mulut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latin typeface="Arial"/>
                        </a:rPr>
                        <a:t>29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Pelayanan Rawat Darurat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latin typeface="Arial"/>
                        </a:rPr>
                        <a:t>77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latin typeface="Arial"/>
                        </a:rPr>
                        <a:t>SUB TOTAL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latin typeface="Arial"/>
                        </a:rPr>
                        <a:t>88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latin typeface="Arial"/>
                        </a:rPr>
                        <a:t>Perinatologi/Bayi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latin typeface="Arial"/>
                        </a:rPr>
                        <a:t>99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5663" marR="5663" marT="56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LATIHAN RL2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1295400"/>
          <a:ext cx="7315203" cy="5397367"/>
        </p:xfrm>
        <a:graphic>
          <a:graphicData uri="http://schemas.openxmlformats.org/drawingml/2006/table">
            <a:tbl>
              <a:tblPr/>
              <a:tblGrid>
                <a:gridCol w="170962"/>
                <a:gridCol w="276713"/>
                <a:gridCol w="2641356"/>
                <a:gridCol w="704362"/>
                <a:gridCol w="704362"/>
                <a:gridCol w="704362"/>
                <a:gridCol w="704362"/>
                <a:gridCol w="704362"/>
                <a:gridCol w="704362"/>
              </a:tblGrid>
              <a:tr h="22583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 KODE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KUALIFIKASI PENDIDIKAN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KEADAAN</a:t>
                      </a:r>
                    </a:p>
                  </a:txBody>
                  <a:tcPr marL="4666" marR="4666" marT="4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KEBUTUHAN</a:t>
                      </a:r>
                    </a:p>
                  </a:txBody>
                  <a:tcPr marL="4666" marR="4666" marT="4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KEKURANGAN</a:t>
                      </a:r>
                    </a:p>
                  </a:txBody>
                  <a:tcPr marL="4666" marR="4666" marT="4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Laki-laki</a:t>
                      </a:r>
                    </a:p>
                  </a:txBody>
                  <a:tcPr marL="4666" marR="4666" marT="4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Perempuan</a:t>
                      </a:r>
                    </a:p>
                  </a:txBody>
                  <a:tcPr marL="4666" marR="4666" marT="4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Laki-laki</a:t>
                      </a:r>
                    </a:p>
                  </a:txBody>
                  <a:tcPr marL="4666" marR="4666" marT="4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Perempuan</a:t>
                      </a:r>
                    </a:p>
                  </a:txBody>
                  <a:tcPr marL="4666" marR="4666" marT="4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Laki-laki</a:t>
                      </a:r>
                    </a:p>
                  </a:txBody>
                  <a:tcPr marL="4666" marR="4666" marT="4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Perempuan</a:t>
                      </a:r>
                    </a:p>
                  </a:txBody>
                  <a:tcPr marL="4666" marR="4666" marT="4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57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TENAGA KESEHATAN 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TENAGA MEDIS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Umum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PPDS *)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Spes Bedah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Spes Penyakit Dalam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Spes Kes. Anak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Spes Obgin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Spes Radiologi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Spes Onkologi Radiasi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Spes Kedokteran Nuklir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Spes Anesthesi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Spes Patologi Klinik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Spes Jiwa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Spes Mata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Spes THT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Spes Kulit &amp; Kelamin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Spes Kardiologi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Spes Paru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Spes Saraf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Spes Bedah Saraf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Spes Bedah Orthopedi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Spes Urologi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Spes Patologi Anatomi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Spes Patologi Forensik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Spes Rehabilitasi Medik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Spes Bedah Plastik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Spes Ked. Olah Raga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Spes Mikrobiologi Klinik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Spes Parasitologi Klinik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Spes Gizi Medik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Spes Farma Klinik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Spes Lainnya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Sub Spesialis Lainnya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Gigi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 Gigi Spesialis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(1.00-1.34)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Dokter/Dokter Gigi MHA/MARS **)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Dokter/Dokter Gigi S2/S3 Kes Masy **)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</a:t>
                      </a:r>
                    </a:p>
                  </a:txBody>
                  <a:tcPr marL="4666" marR="4666" marT="4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S3 (Dokter Konsultan) ***)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66" marR="4666" marT="4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LATIHAN RL3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397" y="1618846"/>
          <a:ext cx="8382002" cy="4629553"/>
        </p:xfrm>
        <a:graphic>
          <a:graphicData uri="http://schemas.openxmlformats.org/drawingml/2006/table">
            <a:tbl>
              <a:tblPr/>
              <a:tblGrid>
                <a:gridCol w="1011012"/>
                <a:gridCol w="423215"/>
                <a:gridCol w="399703"/>
                <a:gridCol w="434971"/>
                <a:gridCol w="470239"/>
                <a:gridCol w="446727"/>
                <a:gridCol w="434971"/>
                <a:gridCol w="411459"/>
                <a:gridCol w="529017"/>
                <a:gridCol w="529017"/>
                <a:gridCol w="364434"/>
                <a:gridCol w="434971"/>
                <a:gridCol w="376191"/>
                <a:gridCol w="376191"/>
                <a:gridCol w="470239"/>
                <a:gridCol w="423215"/>
                <a:gridCol w="434971"/>
                <a:gridCol w="411459"/>
              </a:tblGrid>
              <a:tr h="261433"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DATA PASIEN RAWAT INAP RS CEPAT SEMBUH</a:t>
                      </a:r>
                    </a:p>
                  </a:txBody>
                  <a:tcPr marL="8514" marR="8514" marT="85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1433"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TRIWULAN IV TAHUN </a:t>
                      </a:r>
                      <a:r>
                        <a:rPr lang="en-US" sz="1600" b="1" i="0" u="none" strike="noStrike" dirty="0" smtClean="0">
                          <a:latin typeface="Arial"/>
                        </a:rPr>
                        <a:t>2016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8514" marR="8514" marT="85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1433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>
                          <a:latin typeface="Arial"/>
                        </a:rPr>
                        <a:t>Statistik Pelayanan Kesehatan</a:t>
                      </a:r>
                    </a:p>
                  </a:txBody>
                  <a:tcPr marL="8514" marR="8514" marT="85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8514" marR="8514" marT="85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8514" marR="8514" marT="85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8514" marR="8514" marT="85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8514" marR="8514" marT="85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8514" marR="8514" marT="85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8514" marR="8514" marT="85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8514" marR="8514" marT="85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8514" marR="8514" marT="85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8514" marR="8514" marT="85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>
                          <a:latin typeface="Arial"/>
                        </a:rPr>
                        <a:t>Jakarta, 17 Mei 2010</a:t>
                      </a:r>
                    </a:p>
                  </a:txBody>
                  <a:tcPr marL="8514" marR="8514" marT="85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930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Bulan</a:t>
                      </a:r>
                    </a:p>
                  </a:txBody>
                  <a:tcPr marL="8514" marR="8514" marT="851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Arial"/>
                        </a:rPr>
                        <a:t>Pasien Awal</a:t>
                      </a:r>
                    </a:p>
                  </a:txBody>
                  <a:tcPr marL="8514" marR="8514" marT="851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Arial"/>
                        </a:rPr>
                        <a:t>Pasien Masuk</a:t>
                      </a:r>
                    </a:p>
                  </a:txBody>
                  <a:tcPr marL="8514" marR="8514" marT="851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Arial"/>
                        </a:rPr>
                        <a:t>Pasien Pindahan</a:t>
                      </a:r>
                    </a:p>
                  </a:txBody>
                  <a:tcPr marL="8514" marR="8514" marT="851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Arial"/>
                        </a:rPr>
                        <a:t>Jumlah (2+3+4)</a:t>
                      </a:r>
                    </a:p>
                  </a:txBody>
                  <a:tcPr marL="8514" marR="8514" marT="851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Arial"/>
                        </a:rPr>
                        <a:t>Pasien Dipindahkan</a:t>
                      </a:r>
                    </a:p>
                  </a:txBody>
                  <a:tcPr marL="8514" marR="8514" marT="851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Arial"/>
                        </a:rPr>
                        <a:t>Pasien Keluar Hidup</a:t>
                      </a:r>
                    </a:p>
                  </a:txBody>
                  <a:tcPr marL="8514" marR="8514" marT="851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Arial"/>
                        </a:rPr>
                        <a:t>Pasien Mati (9+10)</a:t>
                      </a:r>
                    </a:p>
                  </a:txBody>
                  <a:tcPr marL="8514" marR="8514" marT="851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>
                          <a:latin typeface="Arial"/>
                        </a:rPr>
                        <a:t>Perincian Pasien mati</a:t>
                      </a:r>
                    </a:p>
                  </a:txBody>
                  <a:tcPr marL="8514" marR="8514" marT="8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Arial"/>
                        </a:rPr>
                        <a:t>Jumlah (6+7+8)</a:t>
                      </a:r>
                    </a:p>
                  </a:txBody>
                  <a:tcPr marL="8514" marR="8514" marT="851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>
                          <a:latin typeface="Arial"/>
                        </a:rPr>
                        <a:t>Jumlah Lama Dirawat</a:t>
                      </a:r>
                    </a:p>
                  </a:txBody>
                  <a:tcPr marL="8514" marR="8514" marT="85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fi-FI" sz="1100" b="0" i="0" u="none" strike="noStrike">
                          <a:latin typeface="Arial"/>
                        </a:rPr>
                        <a:t>Pasien Keluar /Masuk pada hari yang sama</a:t>
                      </a:r>
                    </a:p>
                  </a:txBody>
                  <a:tcPr marL="8514" marR="8514" marT="85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fi-FI" sz="1100" b="0" i="0" u="none" strike="noStrike">
                          <a:latin typeface="Arial"/>
                        </a:rPr>
                        <a:t>Pasien sisa (yg masih dirawat)</a:t>
                      </a:r>
                    </a:p>
                  </a:txBody>
                  <a:tcPr marL="8514" marR="8514" marT="85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 fontAlgn="ctr"/>
                      <a:r>
                        <a:rPr lang="fi-FI" sz="1100" b="0" i="0" u="none" strike="noStrike">
                          <a:latin typeface="Arial"/>
                        </a:rPr>
                        <a:t>Perincian Jumlah pasien sisa perkelas</a:t>
                      </a:r>
                    </a:p>
                  </a:txBody>
                  <a:tcPr marL="8514" marR="8514" marT="8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4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&lt;48jam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&gt;48jam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Arial"/>
                        </a:rPr>
                        <a:t>Vip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Arial"/>
                        </a:rPr>
                        <a:t>I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Arial"/>
                        </a:rPr>
                        <a:t>II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latin typeface="Arial"/>
                        </a:rPr>
                        <a:t>III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578"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PERAWATAN PENYAKIT DALAM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2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Oktober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77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377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51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505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32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385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2299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1563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257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489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November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80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327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27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434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343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2768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1350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232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462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Desember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70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324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414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24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330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1910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1230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142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496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578"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PERAWATAN PENYAKIT BEDAH 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2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Oktober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32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130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183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138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900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813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November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110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146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114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697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579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Desember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125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150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115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568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542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5"/>
          <p:cNvSpPr txBox="1">
            <a:spLocks/>
          </p:cNvSpPr>
          <p:nvPr/>
        </p:nvSpPr>
        <p:spPr bwMode="auto">
          <a:xfrm>
            <a:off x="533400" y="685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LATIHAN RL 4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838201" y="1752600"/>
          <a:ext cx="7696199" cy="3541375"/>
        </p:xfrm>
        <a:graphic>
          <a:graphicData uri="http://schemas.openxmlformats.org/drawingml/2006/table">
            <a:tbl>
              <a:tblPr/>
              <a:tblGrid>
                <a:gridCol w="767222"/>
                <a:gridCol w="1390591"/>
                <a:gridCol w="2049922"/>
                <a:gridCol w="1198785"/>
                <a:gridCol w="2289679"/>
              </a:tblGrid>
              <a:tr h="4000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PASIEN KASUS DHF</a:t>
                      </a: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</a:t>
                      </a: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NAMA</a:t>
                      </a: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JENIS KELAMIN</a:t>
                      </a: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UMUR</a:t>
                      </a: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STATUS KELUAR</a:t>
                      </a: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Imas</a:t>
                      </a: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Perempuan</a:t>
                      </a: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th</a:t>
                      </a: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hidup</a:t>
                      </a: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Rudi</a:t>
                      </a: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Laki-laki</a:t>
                      </a: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 th</a:t>
                      </a: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hidup</a:t>
                      </a: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Sari</a:t>
                      </a: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Perempuan</a:t>
                      </a: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 th </a:t>
                      </a: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meninggal</a:t>
                      </a: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Andi</a:t>
                      </a: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Laki-laki</a:t>
                      </a: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 th </a:t>
                      </a: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hidup</a:t>
                      </a: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Yohanes</a:t>
                      </a: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Laki-laki</a:t>
                      </a: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 th </a:t>
                      </a: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hidup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05" marR="9505" marT="9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LATIHAN RL4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1600198"/>
          <a:ext cx="7924801" cy="3763875"/>
        </p:xfrm>
        <a:graphic>
          <a:graphicData uri="http://schemas.openxmlformats.org/drawingml/2006/table">
            <a:tbl>
              <a:tblPr/>
              <a:tblGrid>
                <a:gridCol w="549896"/>
                <a:gridCol w="1512214"/>
                <a:gridCol w="1838715"/>
                <a:gridCol w="1592406"/>
                <a:gridCol w="2431570"/>
              </a:tblGrid>
              <a:tr h="54526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PASIEN KASUS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GE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07" marR="6607" marT="66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07" marR="6607" marT="66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07" marR="6607" marT="66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3734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07" marR="6607" marT="66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07" marR="6607" marT="66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07" marR="6607" marT="66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07" marR="6607" marT="66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07" marR="6607" marT="66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NAMA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JENIS KELAMIN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UMUR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STATUS KELUAR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Atikah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Perempuan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 th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hidup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Aminudin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Laki-laki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th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hidup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Syifa Azizah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Perempuan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th 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hidup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Andryansyah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Laki-laki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th 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hidup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Paulus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Laki-laki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th 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meninggal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LATIHAN RL 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2209800"/>
          <a:ext cx="4419600" cy="2943230"/>
        </p:xfrm>
        <a:graphic>
          <a:graphicData uri="http://schemas.openxmlformats.org/drawingml/2006/table">
            <a:tbl>
              <a:tblPr/>
              <a:tblGrid>
                <a:gridCol w="2877878"/>
                <a:gridCol w="1541722"/>
              </a:tblGrid>
              <a:tr h="2943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Febris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1.646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Dyspepsia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1.329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2.053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ISPA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2.034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Cephalgia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Vomitus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Epigastrik Pain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Hypertensi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Vertigo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Gastritis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1676400"/>
            <a:ext cx="5651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RL 5.2 </a:t>
            </a:r>
            <a:r>
              <a:rPr lang="en-US" dirty="0" err="1" smtClean="0"/>
              <a:t>dengan</a:t>
            </a:r>
            <a:r>
              <a:rPr lang="en-US" dirty="0" smtClean="0"/>
              <a:t> data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727</Words>
  <Application>Microsoft Office PowerPoint</Application>
  <PresentationFormat>On-screen Show (4:3)</PresentationFormat>
  <Paragraphs>916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KEMAMPUAN AKHIR YANG DIHARAPKAN</vt:lpstr>
      <vt:lpstr>LATIHAN RL1</vt:lpstr>
      <vt:lpstr>LATIHAN RL2 </vt:lpstr>
      <vt:lpstr>LATIHAN RL3</vt:lpstr>
      <vt:lpstr>Slide 6</vt:lpstr>
      <vt:lpstr>LATIHAN RL4</vt:lpstr>
      <vt:lpstr>LATIHAN RL 5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DELL</cp:lastModifiedBy>
  <cp:revision>210</cp:revision>
  <dcterms:created xsi:type="dcterms:W3CDTF">2010-08-24T06:47:44Z</dcterms:created>
  <dcterms:modified xsi:type="dcterms:W3CDTF">2017-10-01T03:56:18Z</dcterms:modified>
</cp:coreProperties>
</file>