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316" r:id="rId2"/>
    <p:sldId id="379" r:id="rId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4992" autoAdjust="0"/>
    <p:restoredTop sz="93190" autoAdjust="0"/>
  </p:normalViewPr>
  <p:slideViewPr>
    <p:cSldViewPr>
      <p:cViewPr>
        <p:scale>
          <a:sx n="87" d="100"/>
          <a:sy n="87" d="100"/>
        </p:scale>
        <p:origin x="-900" y="3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A9BEBB44-9204-449A-9436-A5F72C709857}" type="datetimeFigureOut">
              <a:rPr lang="id-ID"/>
              <a:pPr>
                <a:defRPr/>
              </a:pPr>
              <a:t>02/10/2017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d-ID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id-ID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394B30E-5FCB-408D-8AB7-6845C20018A4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E10D4A0-767A-4425-8618-7672AF53C22F}" type="slidenum">
              <a:rPr lang="id-ID" smtClean="0"/>
              <a:pPr>
                <a:defRPr/>
              </a:pPr>
              <a:t>2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0B9B39-5458-4FC2-A4CD-4FD70F2E2D83}" type="datetime1">
              <a:rPr lang="en-US"/>
              <a:pPr>
                <a:defRPr/>
              </a:pPr>
              <a:t>10/2/2017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C0123A-B96C-438E-AA56-80159B7CFD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9FBC89-7FAE-47F7-90F7-632E0A16E252}" type="datetime1">
              <a:rPr lang="en-US"/>
              <a:pPr>
                <a:defRPr/>
              </a:pPr>
              <a:t>10/2/2017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F9CB9F-F93B-4496-ACB9-10B898FEDC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9A339A-2AAF-49C4-9197-E410C2CEE0DE}" type="datetime1">
              <a:rPr lang="en-US"/>
              <a:pPr>
                <a:defRPr/>
              </a:pPr>
              <a:t>10/2/2017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7CFE4F-94C6-497D-8ABB-28216A0E3C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C69A6-D5FD-4DFC-A7A4-088FA154EFC3}" type="datetime1">
              <a:rPr lang="en-US"/>
              <a:pPr>
                <a:defRPr/>
              </a:pPr>
              <a:t>10/2/2017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332F2F-6424-4AA5-9E3D-90E72048AD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6B2CDE-EC27-401E-96A4-F423FCAD5268}" type="datetime1">
              <a:rPr lang="en-US"/>
              <a:pPr>
                <a:defRPr/>
              </a:pPr>
              <a:t>10/2/2017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D8F3F7-E82D-4BEE-86BE-B323AA6C51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40553E-1036-449E-B003-66115D4ED24F}" type="datetime1">
              <a:rPr lang="en-US"/>
              <a:pPr>
                <a:defRPr/>
              </a:pPr>
              <a:t>10/2/2017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DFA3DD-A43A-4BC2-B64F-C39A0AAF61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22BFCD-AC7B-40A6-B174-555E77579E6C}" type="datetime1">
              <a:rPr lang="en-US"/>
              <a:pPr>
                <a:defRPr/>
              </a:pPr>
              <a:t>10/2/2017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62BFAD-EE7A-4390-B85D-F6749E612F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83A3B2-0B60-4969-9B1F-DF4CA0940E77}" type="datetime1">
              <a:rPr lang="en-US"/>
              <a:pPr>
                <a:defRPr/>
              </a:pPr>
              <a:t>10/2/2017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220592-9ED0-4225-85FE-0742940321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2F9E38-E174-4575-93A6-3F28C24F5BCA}" type="datetime1">
              <a:rPr lang="en-US"/>
              <a:pPr>
                <a:defRPr/>
              </a:pPr>
              <a:t>10/2/2017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BFF0A2-CEA4-48F0-BD95-4B91D9F57E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427195-69FC-4C89-9D20-947F3459C0AC}" type="datetime1">
              <a:rPr lang="en-US"/>
              <a:pPr>
                <a:defRPr/>
              </a:pPr>
              <a:t>10/2/2017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3810FE-E2AD-41EF-9E96-8634289E6B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00FA72-65A3-4048-9DF1-FF50E6FA9291}" type="datetime1">
              <a:rPr lang="en-US"/>
              <a:pPr>
                <a:defRPr/>
              </a:pPr>
              <a:t>10/2/2017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33A6C4-D736-4F47-833A-224B6EFED8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6423179-116D-4FDB-85FF-BF328392149F}" type="datetime1">
              <a:rPr lang="en-US"/>
              <a:pPr>
                <a:defRPr/>
              </a:pPr>
              <a:t>10/2/2017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5576388A-37C8-4864-86A6-D008759AAF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2"/>
          <a:srcRect l="1051" r="800" b="504"/>
          <a:stretch>
            <a:fillRect/>
          </a:stretch>
        </p:blipFill>
        <p:spPr bwMode="auto">
          <a:xfrm>
            <a:off x="0" y="304800"/>
            <a:ext cx="9144000" cy="684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3222625" y="3657600"/>
            <a:ext cx="56388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PRESENTASI TUGAS SIM RS DAN SIMPUS</a:t>
            </a:r>
            <a:endParaRPr lang="en-US" sz="2000" b="1" dirty="0">
              <a:solidFill>
                <a:schemeClr val="bg1"/>
              </a:solidFill>
            </a:endParaRPr>
          </a:p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PERTEMUAN 14 </a:t>
            </a:r>
            <a:endParaRPr lang="en-US" sz="2000" b="1" dirty="0">
              <a:solidFill>
                <a:schemeClr val="bg1"/>
              </a:solidFill>
            </a:endParaRPr>
          </a:p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YATI MARYATI</a:t>
            </a:r>
          </a:p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REKAM MEDIS DAN INFORMASI KESEHATAN  FAKULTAS ILMU-ILMU KESEHATAN</a:t>
            </a:r>
            <a:endParaRPr lang="en-US" sz="2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smtClean="0">
                <a:latin typeface="Arial" charset="0"/>
                <a:cs typeface="Arial" charset="0"/>
              </a:rPr>
              <a:t>KEMAMPUAN AKHIR YANG DIHARAPKAN</a:t>
            </a:r>
          </a:p>
        </p:txBody>
      </p:sp>
      <p:sp>
        <p:nvSpPr>
          <p:cNvPr id="3076" name="Content Placeholder 5"/>
          <p:cNvSpPr>
            <a:spLocks noGrp="1"/>
          </p:cNvSpPr>
          <p:nvPr>
            <p:ph idx="1"/>
          </p:nvPr>
        </p:nvSpPr>
        <p:spPr>
          <a:xfrm>
            <a:off x="457200" y="1524001"/>
            <a:ext cx="8229600" cy="3048000"/>
          </a:xfrm>
        </p:spPr>
        <p:txBody>
          <a:bodyPr/>
          <a:lstStyle/>
          <a:p>
            <a:pPr>
              <a:buNone/>
            </a:pPr>
            <a:r>
              <a:rPr lang="en-US" sz="2200" dirty="0" err="1" smtClean="0">
                <a:latin typeface="Arial" charset="0"/>
                <a:cs typeface="Arial" charset="0"/>
              </a:rPr>
              <a:t>Mahasiswa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mampu</a:t>
            </a:r>
            <a:r>
              <a:rPr lang="en-US" sz="2200" dirty="0" smtClean="0">
                <a:latin typeface="Arial" charset="0"/>
                <a:cs typeface="Arial" charset="0"/>
              </a:rPr>
              <a:t>:</a:t>
            </a:r>
          </a:p>
          <a:p>
            <a:r>
              <a:rPr lang="en-US" sz="2200" dirty="0" err="1" smtClean="0">
                <a:latin typeface="Arial" charset="0"/>
                <a:cs typeface="Arial" charset="0"/>
              </a:rPr>
              <a:t>Menjelaskan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pengertian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Puskesmas</a:t>
            </a:r>
            <a:endParaRPr lang="en-US" sz="2200" dirty="0" smtClean="0">
              <a:latin typeface="Arial" charset="0"/>
              <a:cs typeface="Arial" charset="0"/>
            </a:endParaRPr>
          </a:p>
          <a:p>
            <a:r>
              <a:rPr lang="en-US" sz="2200" dirty="0" err="1" smtClean="0">
                <a:latin typeface="Arial" charset="0"/>
                <a:cs typeface="Arial" charset="0"/>
              </a:rPr>
              <a:t>Menjelaskan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pengertian</a:t>
            </a:r>
            <a:r>
              <a:rPr lang="en-US" sz="2200" dirty="0" smtClean="0">
                <a:latin typeface="Arial" charset="0"/>
                <a:cs typeface="Arial" charset="0"/>
              </a:rPr>
              <a:t> SP2TP</a:t>
            </a:r>
          </a:p>
          <a:p>
            <a:r>
              <a:rPr lang="en-US" sz="2200" dirty="0" err="1" smtClean="0">
                <a:latin typeface="Arial" charset="0"/>
                <a:cs typeface="Arial" charset="0"/>
              </a:rPr>
              <a:t>Menjelaskan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Jenis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Pencatatan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di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Puskesmas</a:t>
            </a:r>
            <a:endParaRPr lang="en-US" sz="2200" dirty="0" smtClean="0">
              <a:latin typeface="Arial" charset="0"/>
              <a:cs typeface="Arial" charset="0"/>
            </a:endParaRPr>
          </a:p>
          <a:p>
            <a:r>
              <a:rPr lang="en-US" sz="2200" dirty="0" err="1" smtClean="0">
                <a:latin typeface="Arial" charset="0"/>
                <a:cs typeface="Arial" charset="0"/>
              </a:rPr>
              <a:t>Menjelaskan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Pengelompokan</a:t>
            </a:r>
            <a:r>
              <a:rPr lang="en-US" sz="2200" dirty="0" smtClean="0">
                <a:latin typeface="Arial" charset="0"/>
                <a:cs typeface="Arial" charset="0"/>
              </a:rPr>
              <a:t> Data </a:t>
            </a:r>
            <a:r>
              <a:rPr lang="en-US" sz="2200" dirty="0" err="1" smtClean="0">
                <a:latin typeface="Arial" charset="0"/>
                <a:cs typeface="Arial" charset="0"/>
              </a:rPr>
              <a:t>di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Puskesmas</a:t>
            </a:r>
            <a:endParaRPr lang="en-US" sz="2200" dirty="0" smtClean="0">
              <a:latin typeface="Arial" charset="0"/>
              <a:cs typeface="Arial" charset="0"/>
            </a:endParaRPr>
          </a:p>
          <a:p>
            <a:r>
              <a:rPr lang="en-US" sz="2200" dirty="0" err="1" smtClean="0">
                <a:latin typeface="Arial" charset="0"/>
                <a:cs typeface="Arial" charset="0"/>
              </a:rPr>
              <a:t>Memahami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Jenis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dan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sumber</a:t>
            </a:r>
            <a:r>
              <a:rPr lang="en-US" sz="2200" dirty="0" smtClean="0">
                <a:latin typeface="Arial" charset="0"/>
                <a:cs typeface="Arial" charset="0"/>
              </a:rPr>
              <a:t> data </a:t>
            </a:r>
            <a:r>
              <a:rPr lang="en-US" sz="2200" dirty="0" err="1" smtClean="0">
                <a:latin typeface="Arial" charset="0"/>
                <a:cs typeface="Arial" charset="0"/>
              </a:rPr>
              <a:t>laporan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bulanan</a:t>
            </a:r>
            <a:r>
              <a:rPr lang="en-US" sz="2200" dirty="0" smtClean="0">
                <a:latin typeface="Arial" charset="0"/>
                <a:cs typeface="Arial" charset="0"/>
              </a:rPr>
              <a:t> (LB)</a:t>
            </a:r>
          </a:p>
          <a:p>
            <a:r>
              <a:rPr lang="en-US" sz="2200" dirty="0" err="1" smtClean="0">
                <a:latin typeface="Arial" charset="0"/>
                <a:cs typeface="Arial" charset="0"/>
              </a:rPr>
              <a:t>Memahami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Jenis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dan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sumber</a:t>
            </a:r>
            <a:r>
              <a:rPr lang="en-US" sz="2200" dirty="0" smtClean="0">
                <a:latin typeface="Arial" charset="0"/>
                <a:cs typeface="Arial" charset="0"/>
              </a:rPr>
              <a:t> data </a:t>
            </a:r>
            <a:r>
              <a:rPr lang="en-US" sz="2200" dirty="0" err="1" smtClean="0">
                <a:latin typeface="Arial" charset="0"/>
                <a:cs typeface="Arial" charset="0"/>
              </a:rPr>
              <a:t>laporan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tahunan</a:t>
            </a:r>
            <a:r>
              <a:rPr lang="en-US" sz="2200" dirty="0" smtClean="0">
                <a:latin typeface="Arial" charset="0"/>
                <a:cs typeface="Arial" charset="0"/>
              </a:rPr>
              <a:t> (LT)</a:t>
            </a:r>
            <a:endParaRPr lang="id-ID" sz="22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1196</TotalTime>
  <Words>62</Words>
  <Application>Microsoft Office PowerPoint</Application>
  <PresentationFormat>On-screen Show (4:3)</PresentationFormat>
  <Paragraphs>13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KEMAMPUAN AKHIR YANG DIHARAPKAN</vt:lpstr>
    </vt:vector>
  </TitlesOfParts>
  <Company>signDesign Communications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rimba</dc:creator>
  <cp:lastModifiedBy>Deas</cp:lastModifiedBy>
  <cp:revision>205</cp:revision>
  <dcterms:created xsi:type="dcterms:W3CDTF">2010-08-24T06:47:44Z</dcterms:created>
  <dcterms:modified xsi:type="dcterms:W3CDTF">2017-10-02T01:17:32Z</dcterms:modified>
</cp:coreProperties>
</file>