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6" r:id="rId2"/>
    <p:sldId id="335" r:id="rId3"/>
    <p:sldId id="367" r:id="rId4"/>
    <p:sldId id="385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BEBB44-9204-449A-9436-A5F72C709857}" type="datetimeFigureOut">
              <a:rPr lang="id-ID"/>
              <a:pPr>
                <a:defRPr/>
              </a:pPr>
              <a:t>11/09/2017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94B30E-5FCB-408D-8AB7-6845C20018A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177A3F-FF02-4D7B-92DE-7BA5E053003D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B9B39-5458-4FC2-A4CD-4FD70F2E2D83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0123A-B96C-438E-AA56-80159B7CF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FBC89-7FAE-47F7-90F7-632E0A16E252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9CB9F-F93B-4496-ACB9-10B898FED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A339A-2AAF-49C4-9197-E410C2CEE0DE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CFE4F-94C6-497D-8ABB-28216A0E3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69A6-D5FD-4DFC-A7A4-088FA154EFC3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32F2F-6424-4AA5-9E3D-90E72048A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2CDE-EC27-401E-96A4-F423FCAD5268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8F3F7-E82D-4BEE-86BE-B323AA6C5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553E-1036-449E-B003-66115D4ED24F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FA3DD-A43A-4BC2-B64F-C39A0AAF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2BFCD-AC7B-40A6-B174-555E77579E6C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2BFAD-EE7A-4390-B85D-F6749E612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3A3B2-0B60-4969-9B1F-DF4CA0940E77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20592-9ED0-4225-85FE-074294032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9E38-E174-4575-93A6-3F28C24F5BCA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F0A2-CEA4-48F0-BD95-4B91D9F57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7195-69FC-4C89-9D20-947F3459C0AC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810FE-E2AD-41EF-9E96-8634289E6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FA72-65A3-4048-9DF1-FF50E6FA9291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3A6C4-D736-4F47-833A-224B6EFED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423179-116D-4FDB-85FF-BF328392149F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576388A-37C8-4864-86A6-D008759AA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048000" y="3626584"/>
            <a:ext cx="6096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MEMBUAT INDIKATOR RUMAH SAKIT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PERTEMUAN KE 5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YATI MARYATI, SKM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REKAM MEDIS DAN INFORMASI KESEHATAN  FAKULTAS ILMU-ILMU </a:t>
            </a:r>
            <a:r>
              <a:rPr lang="en-US" sz="2000" b="1" dirty="0" smtClean="0">
                <a:solidFill>
                  <a:schemeClr val="bg1"/>
                </a:solidFill>
              </a:rPr>
              <a:t>KESEHATAN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sensus</a:t>
            </a:r>
            <a:r>
              <a:rPr lang="en-US" sz="2800" dirty="0" smtClean="0"/>
              <a:t> </a:t>
            </a:r>
            <a:r>
              <a:rPr lang="en-US" sz="2800" dirty="0" err="1" smtClean="0"/>
              <a:t>harian</a:t>
            </a:r>
            <a:r>
              <a:rPr lang="en-US" sz="2800" dirty="0" smtClean="0"/>
              <a:t> </a:t>
            </a:r>
            <a:r>
              <a:rPr lang="en-US" sz="2800" dirty="0" err="1" smtClean="0"/>
              <a:t>rawat</a:t>
            </a:r>
            <a:r>
              <a:rPr lang="en-US" sz="2800" dirty="0" smtClean="0"/>
              <a:t> </a:t>
            </a:r>
            <a:r>
              <a:rPr lang="en-US" sz="2800" dirty="0" err="1" smtClean="0"/>
              <a:t>inap</a:t>
            </a:r>
            <a:endParaRPr lang="en-US" sz="2800" dirty="0" smtClean="0"/>
          </a:p>
          <a:p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menghitung</a:t>
            </a:r>
            <a:r>
              <a:rPr lang="en-US" sz="2800" dirty="0" smtClean="0"/>
              <a:t> </a:t>
            </a:r>
            <a:r>
              <a:rPr lang="en-US" sz="2800" dirty="0" err="1" smtClean="0"/>
              <a:t>indikator</a:t>
            </a:r>
            <a:r>
              <a:rPr lang="en-US" sz="2800" dirty="0" smtClean="0"/>
              <a:t> </a:t>
            </a:r>
            <a:r>
              <a:rPr lang="en-US" sz="2800" dirty="0" err="1" smtClean="0"/>
              <a:t>rumah</a:t>
            </a:r>
            <a:r>
              <a:rPr lang="en-US" sz="2800" dirty="0" smtClean="0"/>
              <a:t> </a:t>
            </a:r>
            <a:r>
              <a:rPr lang="en-US" sz="2800" dirty="0" err="1" smtClean="0"/>
              <a:t>sakit</a:t>
            </a:r>
            <a:r>
              <a:rPr lang="en-US" sz="2800" dirty="0" smtClean="0"/>
              <a:t>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MENGHITUNG SENSUS HARIAN DAN INDIKATOR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09600" y="1828800"/>
            <a:ext cx="7772400" cy="403187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algn="just">
              <a:spcBef>
                <a:spcPct val="50000"/>
              </a:spcBef>
              <a:buAutoNum type="arabicPeriod"/>
            </a:pPr>
            <a:r>
              <a:rPr lang="en-US" sz="3200" b="0" dirty="0" err="1" smtClean="0">
                <a:solidFill>
                  <a:schemeClr val="bg1"/>
                </a:solidFill>
                <a:latin typeface="Arial" charset="0"/>
              </a:rPr>
              <a:t>Lengkapi</a:t>
            </a:r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 data </a:t>
            </a:r>
            <a:r>
              <a:rPr lang="en-US" sz="3200" b="0" dirty="0" err="1" smtClean="0">
                <a:solidFill>
                  <a:schemeClr val="bg1"/>
                </a:solidFill>
                <a:latin typeface="Arial" charset="0"/>
              </a:rPr>
              <a:t>sensus</a:t>
            </a:r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200" b="0" dirty="0" err="1" smtClean="0">
                <a:solidFill>
                  <a:schemeClr val="bg1"/>
                </a:solidFill>
                <a:latin typeface="Arial" charset="0"/>
              </a:rPr>
              <a:t>harian</a:t>
            </a:r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200" b="0" dirty="0" err="1" smtClean="0">
                <a:solidFill>
                  <a:schemeClr val="bg1"/>
                </a:solidFill>
                <a:latin typeface="Arial" charset="0"/>
              </a:rPr>
              <a:t>pasien</a:t>
            </a:r>
            <a:endParaRPr lang="en-US" sz="3200" b="0" dirty="0" smtClean="0">
              <a:solidFill>
                <a:schemeClr val="bg1"/>
              </a:solidFill>
              <a:latin typeface="Arial" charset="0"/>
            </a:endParaRPr>
          </a:p>
          <a:p>
            <a:pPr marL="742950" indent="-742950" algn="just">
              <a:spcBef>
                <a:spcPct val="50000"/>
              </a:spcBef>
              <a:buAutoNum type="arabicPeriod"/>
            </a:pPr>
            <a:r>
              <a:rPr lang="en-US" sz="3200" dirty="0" err="1" smtClean="0">
                <a:solidFill>
                  <a:schemeClr val="bg1"/>
                </a:solidFill>
              </a:rPr>
              <a:t>Hitung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jumlah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pasien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masuk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pasien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keluar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hidup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dan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mati</a:t>
            </a:r>
            <a:r>
              <a:rPr lang="en-US" sz="3200" dirty="0" smtClean="0">
                <a:solidFill>
                  <a:schemeClr val="bg1"/>
                </a:solidFill>
              </a:rPr>
              <a:t>,  </a:t>
            </a:r>
            <a:r>
              <a:rPr lang="en-US" sz="3200" dirty="0" err="1" smtClean="0">
                <a:solidFill>
                  <a:schemeClr val="bg1"/>
                </a:solidFill>
              </a:rPr>
              <a:t>dan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sisa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pasien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masih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dirawat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742950" indent="-742950" algn="just">
              <a:spcBef>
                <a:spcPct val="50000"/>
              </a:spcBef>
              <a:buAutoNum type="arabicPeriod"/>
            </a:pPr>
            <a:r>
              <a:rPr lang="en-US" sz="3200" dirty="0" err="1" smtClean="0">
                <a:solidFill>
                  <a:schemeClr val="bg1"/>
                </a:solidFill>
              </a:rPr>
              <a:t>Hitung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indikator</a:t>
            </a:r>
            <a:r>
              <a:rPr lang="en-US" sz="3200" dirty="0" smtClean="0">
                <a:solidFill>
                  <a:schemeClr val="bg1"/>
                </a:solidFill>
              </a:rPr>
              <a:t> BOR, </a:t>
            </a:r>
            <a:r>
              <a:rPr lang="en-US" sz="3200" dirty="0" err="1" smtClean="0">
                <a:solidFill>
                  <a:schemeClr val="bg1"/>
                </a:solidFill>
              </a:rPr>
              <a:t>AvLOS</a:t>
            </a:r>
            <a:r>
              <a:rPr lang="en-US" sz="3200" dirty="0" smtClean="0">
                <a:solidFill>
                  <a:schemeClr val="bg1"/>
                </a:solidFill>
              </a:rPr>
              <a:t>, TOI, BTO, GDR, NDR </a:t>
            </a:r>
            <a:r>
              <a:rPr lang="en-US" sz="3200" dirty="0" err="1" smtClean="0">
                <a:solidFill>
                  <a:schemeClr val="bg1"/>
                </a:solidFill>
              </a:rPr>
              <a:t>dan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Sensus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Harian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Rawat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Inap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endParaRPr lang="en-US" sz="3200" b="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12"/>
          <p:cNvSpPr>
            <a:spLocks noChangeArrowheads="1" noChangeShapeType="1" noTextEdit="1"/>
          </p:cNvSpPr>
          <p:nvPr/>
        </p:nvSpPr>
        <p:spPr bwMode="auto">
          <a:xfrm>
            <a:off x="2286000" y="3733800"/>
            <a:ext cx="4648200" cy="10668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Terima kasih</a:t>
            </a:r>
          </a:p>
        </p:txBody>
      </p:sp>
      <p:pic>
        <p:nvPicPr>
          <p:cNvPr id="6" name="Picture 15" descr="j02819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1143000"/>
            <a:ext cx="3429000" cy="218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44A98EBC-458E-4BB0-97C4-B6373AF2FA91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86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KEMAMPUAN AKHIR YANG DIHARAPKAN</vt:lpstr>
      <vt:lpstr>MENGHITUNG SENSUS HARIAN DAN INDIKATOR</vt:lpstr>
      <vt:lpstr>Slide 4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DELL</cp:lastModifiedBy>
  <cp:revision>218</cp:revision>
  <dcterms:created xsi:type="dcterms:W3CDTF">2010-08-24T06:47:44Z</dcterms:created>
  <dcterms:modified xsi:type="dcterms:W3CDTF">2017-09-11T16:02:47Z</dcterms:modified>
</cp:coreProperties>
</file>