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6" r:id="rId2"/>
    <p:sldId id="335" r:id="rId3"/>
    <p:sldId id="365" r:id="rId4"/>
    <p:sldId id="366" r:id="rId5"/>
    <p:sldId id="367" r:id="rId6"/>
    <p:sldId id="36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11/09/2017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87D338-9A88-4A6A-B763-119A11171C4B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0AACD-4BDB-4C4A-9C4E-5FB45D951300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177A3F-FF02-4D7B-92DE-7BA5E053003D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32045-4B80-4D17-81D9-D39B5E8ED655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657600"/>
            <a:ext cx="60737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TUGAS INDIKATOR PELAYANAN KESEHATAN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7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MARYATI, SKM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REKAM MEDIS DAN INFORMASI KESEHATAN  FAKULTAS ILMU-ILMU </a:t>
            </a:r>
            <a:r>
              <a:rPr lang="en-US" sz="2000" b="1" dirty="0" smtClean="0">
                <a:solidFill>
                  <a:schemeClr val="bg1"/>
                </a:solidFill>
              </a:rPr>
              <a:t>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2362200"/>
          </a:xfrm>
        </p:spPr>
        <p:txBody>
          <a:bodyPr/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tugas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indikator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benar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Menghitung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indikator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BOR,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AvLOS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TOI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BTO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benar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Menghitung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indikator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GDr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NDR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benar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20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609600" y="1828800"/>
            <a:ext cx="8229600" cy="1219200"/>
          </a:xfrm>
        </p:spPr>
        <p:txBody>
          <a:bodyPr/>
          <a:lstStyle/>
          <a:p>
            <a:pPr lvl="0">
              <a:spcBef>
                <a:spcPct val="50000"/>
              </a:spcBef>
            </a:pPr>
            <a:r>
              <a:rPr lang="en-US" sz="3200" dirty="0" err="1" smtClean="0"/>
              <a:t>Berikut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gambaran</a:t>
            </a:r>
            <a:r>
              <a:rPr lang="en-US" sz="3200" dirty="0" smtClean="0"/>
              <a:t> </a:t>
            </a:r>
            <a:r>
              <a:rPr lang="en-US" sz="3200" dirty="0" err="1" smtClean="0"/>
              <a:t>statistik</a:t>
            </a:r>
            <a:r>
              <a:rPr lang="en-US" sz="3200" dirty="0" smtClean="0"/>
              <a:t> RS X </a:t>
            </a:r>
            <a:r>
              <a:rPr lang="en-US" sz="3200" dirty="0" err="1" smtClean="0"/>
              <a:t>tahun</a:t>
            </a:r>
            <a:r>
              <a:rPr lang="en-US" sz="3200" dirty="0" smtClean="0"/>
              <a:t> 2016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kapasitas</a:t>
            </a:r>
            <a:r>
              <a:rPr lang="en-US" sz="3200" dirty="0" smtClean="0"/>
              <a:t> </a:t>
            </a:r>
            <a:r>
              <a:rPr lang="en-US" sz="3200" dirty="0" err="1" smtClean="0"/>
              <a:t>tempat</a:t>
            </a:r>
            <a:r>
              <a:rPr lang="en-US" sz="3200" dirty="0" smtClean="0"/>
              <a:t> </a:t>
            </a:r>
            <a:r>
              <a:rPr lang="en-US" sz="3200" dirty="0" err="1" smtClean="0"/>
              <a:t>tidur</a:t>
            </a:r>
            <a:r>
              <a:rPr lang="en-US" sz="3200" dirty="0" smtClean="0"/>
              <a:t> 500 TT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  <a:br>
              <a:rPr lang="en-US" sz="3200" dirty="0" smtClean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124200"/>
          </a:xfrm>
        </p:spPr>
        <p:txBody>
          <a:bodyPr/>
          <a:lstStyle/>
          <a:p>
            <a:pPr lvl="1"/>
            <a:r>
              <a:rPr lang="fi-FI" dirty="0" smtClean="0"/>
              <a:t>Pasien Masuk				: 13.671 pasien</a:t>
            </a:r>
            <a:endParaRPr lang="en-US" dirty="0" smtClean="0"/>
          </a:p>
          <a:p>
            <a:pPr lvl="1"/>
            <a:r>
              <a:rPr lang="fi-FI" dirty="0" smtClean="0"/>
              <a:t>Pasien Keluar	hidup			: 12.803 pasien</a:t>
            </a:r>
            <a:endParaRPr lang="en-US" dirty="0" smtClean="0"/>
          </a:p>
          <a:p>
            <a:pPr lvl="1"/>
            <a:r>
              <a:rPr lang="fi-FI" dirty="0" smtClean="0"/>
              <a:t>Pasien Meninggal &lt; 48 jam	:      293 pasien</a:t>
            </a:r>
            <a:endParaRPr lang="en-US" dirty="0" smtClean="0"/>
          </a:p>
          <a:p>
            <a:pPr lvl="1"/>
            <a:r>
              <a:rPr lang="fi-FI" dirty="0" smtClean="0"/>
              <a:t>Pasien Meninggal &gt; 48 jam	:      465 pasien</a:t>
            </a:r>
            <a:endParaRPr lang="en-US" dirty="0" smtClean="0"/>
          </a:p>
          <a:p>
            <a:pPr lvl="1"/>
            <a:r>
              <a:rPr lang="fi-FI" dirty="0" smtClean="0"/>
              <a:t>Jumlah Hari Perawatan		: 83.264 pasien</a:t>
            </a:r>
            <a:endParaRPr lang="en-US" dirty="0" smtClean="0"/>
          </a:p>
          <a:p>
            <a:pPr lvl="1"/>
            <a:r>
              <a:rPr lang="fi-FI" dirty="0" smtClean="0"/>
              <a:t>Jumlah Lama Rawat			: 83.151 hari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-2286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fi-FI" sz="2400" dirty="0" smtClean="0"/>
              <a:t>Hitunglah dan berikan interpretasi dari hasil perhitungan diatas dalam hal efisiensi penggunaan tempat tidur </a:t>
            </a:r>
            <a:endParaRPr lang="en-US" sz="2400" dirty="0" smtClean="0"/>
          </a:p>
          <a:p>
            <a:pPr lvl="0"/>
            <a:r>
              <a:rPr lang="fi-FI" sz="2400" dirty="0" smtClean="0"/>
              <a:t>Rata-rata tempat tidur terisi (sensus harian)</a:t>
            </a:r>
            <a:endParaRPr lang="en-US" sz="2400" dirty="0" smtClean="0"/>
          </a:p>
          <a:p>
            <a:pPr lvl="0"/>
            <a:r>
              <a:rPr lang="en-US" sz="2400" dirty="0" smtClean="0"/>
              <a:t>BOR (Bed Occupancy Rate)</a:t>
            </a:r>
          </a:p>
          <a:p>
            <a:pPr lvl="0"/>
            <a:r>
              <a:rPr lang="en-US" sz="2400" dirty="0" smtClean="0"/>
              <a:t>TOI (Turn Over Interval)</a:t>
            </a:r>
          </a:p>
          <a:p>
            <a:pPr lvl="0"/>
            <a:r>
              <a:rPr lang="en-US" sz="2400" dirty="0" smtClean="0"/>
              <a:t>BTO (Bed Turn Over)</a:t>
            </a:r>
          </a:p>
          <a:p>
            <a:pPr lvl="0"/>
            <a:r>
              <a:rPr lang="en-US" sz="2400" dirty="0" err="1" smtClean="0"/>
              <a:t>AvLOS</a:t>
            </a:r>
            <a:r>
              <a:rPr lang="en-US" sz="2400" dirty="0" smtClean="0"/>
              <a:t> (Average Length of Stay)</a:t>
            </a:r>
          </a:p>
          <a:p>
            <a:pPr lvl="0"/>
            <a:r>
              <a:rPr lang="en-US" sz="2400" dirty="0" smtClean="0"/>
              <a:t>GDR (Gross Death Rate)</a:t>
            </a:r>
          </a:p>
          <a:p>
            <a:pPr lvl="0"/>
            <a:r>
              <a:rPr lang="en-US" sz="2400" dirty="0" smtClean="0"/>
              <a:t>NDR Net Death rate)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685800"/>
          </a:xfrm>
        </p:spPr>
        <p:txBody>
          <a:bodyPr/>
          <a:lstStyle/>
          <a:p>
            <a:pPr lvl="0">
              <a:spcBef>
                <a:spcPct val="50000"/>
              </a:spcBef>
            </a:pPr>
            <a:r>
              <a:rPr lang="en-US" sz="3200" dirty="0" err="1" smtClean="0"/>
              <a:t>Hitunglah</a:t>
            </a:r>
            <a:r>
              <a:rPr lang="en-US" sz="3200" dirty="0" smtClean="0"/>
              <a:t> lama </a:t>
            </a:r>
            <a:r>
              <a:rPr lang="en-US" sz="3200" dirty="0" err="1" smtClean="0"/>
              <a:t>rawat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masing-masing</a:t>
            </a:r>
            <a:r>
              <a:rPr lang="en-US" sz="3200" dirty="0" smtClean="0"/>
              <a:t> </a:t>
            </a:r>
            <a:r>
              <a:rPr lang="en-US" sz="3200" dirty="0" err="1" smtClean="0"/>
              <a:t>pasien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bawah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602163"/>
          </a:xfrm>
        </p:spPr>
        <p:txBody>
          <a:bodyPr/>
          <a:lstStyle/>
          <a:p>
            <a:pPr lvl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Pasien</a:t>
            </a:r>
            <a:r>
              <a:rPr lang="en-US" sz="2400" dirty="0" smtClean="0"/>
              <a:t> 	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		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r>
              <a:rPr lang="en-US" sz="2400" dirty="0" smtClean="0"/>
              <a:t>	Lama </a:t>
            </a:r>
            <a:r>
              <a:rPr lang="en-US" sz="2400" dirty="0" err="1" smtClean="0"/>
              <a:t>Rawat</a:t>
            </a:r>
            <a:endParaRPr lang="en-US" sz="2400" dirty="0" smtClean="0"/>
          </a:p>
          <a:p>
            <a:r>
              <a:rPr lang="en-US" sz="2400" dirty="0" smtClean="0"/>
              <a:t>	A	      23/10		       3/11	....................</a:t>
            </a:r>
          </a:p>
          <a:p>
            <a:r>
              <a:rPr lang="en-US" sz="2400" dirty="0" smtClean="0"/>
              <a:t>	B	      10/11		     16/11	....................</a:t>
            </a:r>
          </a:p>
          <a:p>
            <a:r>
              <a:rPr lang="en-US" sz="2400" dirty="0" smtClean="0"/>
              <a:t>	C	      17/11		     26/11	....................</a:t>
            </a:r>
          </a:p>
          <a:p>
            <a:r>
              <a:rPr lang="en-US" sz="2400" dirty="0" smtClean="0"/>
              <a:t>	D	      24/11		     27/11	....................</a:t>
            </a:r>
          </a:p>
          <a:p>
            <a:r>
              <a:rPr lang="en-US" sz="2400" dirty="0" smtClean="0"/>
              <a:t>	E	      19/11		     27/11	....................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HITUNGLAH BOR BULANAN DI BAWAH INI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3200400"/>
          </a:xfrm>
        </p:spPr>
        <p:txBody>
          <a:bodyPr/>
          <a:lstStyle/>
          <a:p>
            <a:pPr lvl="0">
              <a:buNone/>
            </a:pP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Bulan</a:t>
            </a:r>
            <a:r>
              <a:rPr lang="en-US" sz="2400" dirty="0" smtClean="0"/>
              <a:t>	    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TT 	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perawatan</a:t>
            </a:r>
            <a:r>
              <a:rPr lang="en-US" sz="2400" dirty="0" smtClean="0"/>
              <a:t>      BOR</a:t>
            </a:r>
          </a:p>
          <a:p>
            <a:r>
              <a:rPr lang="en-US" sz="2400" dirty="0" err="1" smtClean="0"/>
              <a:t>Januari</a:t>
            </a:r>
            <a:r>
              <a:rPr lang="en-US" sz="2400" dirty="0" smtClean="0"/>
              <a:t>		103		3065		    ..............</a:t>
            </a:r>
          </a:p>
          <a:p>
            <a:r>
              <a:rPr lang="en-US" sz="2400" dirty="0" err="1" smtClean="0"/>
              <a:t>Februari</a:t>
            </a:r>
            <a:r>
              <a:rPr lang="en-US" sz="2400" dirty="0" smtClean="0"/>
              <a:t>		103 		2980		    ..............</a:t>
            </a:r>
          </a:p>
          <a:p>
            <a:r>
              <a:rPr lang="en-US" sz="2400" dirty="0" err="1" smtClean="0"/>
              <a:t>Maret</a:t>
            </a:r>
            <a:r>
              <a:rPr lang="en-US" sz="2400" dirty="0" smtClean="0"/>
              <a:t> 		115 		3301		    ..............</a:t>
            </a:r>
          </a:p>
          <a:p>
            <a:r>
              <a:rPr lang="en-US" sz="2400" dirty="0" smtClean="0"/>
              <a:t>April		115		3412		    ..............</a:t>
            </a:r>
          </a:p>
          <a:p>
            <a:r>
              <a:rPr lang="en-US" sz="2400" dirty="0" smtClean="0"/>
              <a:t>Mei 			115		3439	          	    ..............</a:t>
            </a:r>
          </a:p>
          <a:p>
            <a:r>
              <a:rPr lang="en-US" sz="2400" dirty="0" err="1" smtClean="0"/>
              <a:t>Juni</a:t>
            </a:r>
            <a:r>
              <a:rPr lang="en-US" sz="2400" dirty="0" smtClean="0"/>
              <a:t> 			115 		3503	          	    ..............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148</Words>
  <Application>Microsoft Office PowerPoint</Application>
  <PresentationFormat>On-screen Show (4:3)</PresentationFormat>
  <Paragraphs>43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KEMAMPUAN AKHIR YANG DIHARAPKAN</vt:lpstr>
      <vt:lpstr>Berikut adalah gambaran statistik RS X tahun 2016 dengan kapasitas tempat tidur 500 TT dengan data sebagai berikut : </vt:lpstr>
      <vt:lpstr>Slide 4</vt:lpstr>
      <vt:lpstr>Hitunglah lama rawat dari masing-masing pasien di bawah ini </vt:lpstr>
      <vt:lpstr>HITUNGLAH BOR BULANAN DI BAWAH INI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211</cp:revision>
  <dcterms:created xsi:type="dcterms:W3CDTF">2010-08-24T06:47:44Z</dcterms:created>
  <dcterms:modified xsi:type="dcterms:W3CDTF">2017-09-11T15:58:36Z</dcterms:modified>
</cp:coreProperties>
</file>