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57" r:id="rId13"/>
    <p:sldId id="259" r:id="rId14"/>
    <p:sldId id="258" r:id="rId15"/>
    <p:sldId id="260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20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35FF7EB-962F-1D4F-9F0A-2832FD0C5928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ACCD-EF92-2E41-9EB8-8F2ED3271E8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by.jakart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441509" y="2930931"/>
            <a:ext cx="5985159" cy="1606102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094820" y="4325485"/>
            <a:ext cx="4655297" cy="1128495"/>
          </a:xfrm>
        </p:spPr>
        <p:txBody>
          <a:bodyPr/>
          <a:lstStyle/>
          <a:p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err="1" smtClean="0"/>
              <a:t>Sabtu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rot="20700000">
            <a:off x="1687731" y="2345412"/>
            <a:ext cx="4655297" cy="618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Ario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Pamungkas</a:t>
            </a:r>
            <a:endParaRPr lang="en-US" sz="2800" b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0700000">
            <a:off x="6841038" y="2098805"/>
            <a:ext cx="2587688" cy="190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/>
              <a:t>Pebriansyah</a:t>
            </a:r>
            <a:r>
              <a:rPr lang="en-US" b="1" dirty="0"/>
              <a:t> </a:t>
            </a:r>
            <a:endParaRPr lang="en-US" b="1" dirty="0" smtClean="0"/>
          </a:p>
          <a:p>
            <a:pPr algn="l"/>
            <a:r>
              <a:rPr lang="en-US" b="1" dirty="0" err="1" smtClean="0"/>
              <a:t>Ariefana</a:t>
            </a:r>
            <a:endParaRPr lang="en-US" b="1" dirty="0" smtClean="0"/>
          </a:p>
          <a:p>
            <a:pPr algn="l"/>
            <a:r>
              <a:rPr lang="en-US" dirty="0" smtClean="0"/>
              <a:t>(</a:t>
            </a:r>
            <a:r>
              <a:rPr lang="en-US" dirty="0" err="1"/>
              <a:t>Eby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Jurnalisme</a:t>
            </a:r>
            <a:r>
              <a:rPr lang="en-US" dirty="0" smtClean="0"/>
              <a:t> On 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97435">
            <a:off x="1018240" y="775893"/>
            <a:ext cx="5578327" cy="542674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Jurnalistik</a:t>
            </a:r>
            <a:r>
              <a:rPr lang="en-US" dirty="0"/>
              <a:t> online </a:t>
            </a:r>
            <a:r>
              <a:rPr lang="en-US" dirty="0" smtClean="0"/>
              <a:t>–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i="1" dirty="0"/>
              <a:t>cyber </a:t>
            </a:r>
            <a:r>
              <a:rPr lang="en-US" i="1" dirty="0" err="1"/>
              <a:t>journalisme</a:t>
            </a:r>
            <a:endParaRPr lang="en-US" i="1" dirty="0"/>
          </a:p>
          <a:p>
            <a:pPr algn="just"/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184440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Jurnalisme</a:t>
            </a:r>
            <a:r>
              <a:rPr lang="en-US" dirty="0" smtClean="0"/>
              <a:t> On 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97435">
            <a:off x="1018240" y="775893"/>
            <a:ext cx="5578327" cy="54267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Jurnalisme</a:t>
            </a:r>
            <a:r>
              <a:rPr lang="en-US" dirty="0"/>
              <a:t> online 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internet (website). </a:t>
            </a:r>
          </a:p>
          <a:p>
            <a:pPr algn="just"/>
            <a:r>
              <a:rPr lang="en-US" dirty="0" err="1"/>
              <a:t>Jurnalisme</a:t>
            </a:r>
            <a:r>
              <a:rPr lang="en-US" dirty="0"/>
              <a:t> online </a:t>
            </a:r>
            <a:r>
              <a:rPr lang="en-US" dirty="0" err="1"/>
              <a:t>adalah</a:t>
            </a:r>
            <a:r>
              <a:rPr lang="en-US" dirty="0"/>
              <a:t> ”</a:t>
            </a:r>
            <a:r>
              <a:rPr lang="en-US" dirty="0" err="1"/>
              <a:t>jurnalisme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”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”headline reader” </a:t>
            </a:r>
            <a:r>
              <a:rPr lang="en-US" dirty="0" err="1"/>
              <a:t>atau</a:t>
            </a:r>
            <a:r>
              <a:rPr lang="en-US" dirty="0"/>
              <a:t> ”lead reader” –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koran</a:t>
            </a:r>
            <a:r>
              <a:rPr lang="en-US" dirty="0"/>
              <a:t>.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diformat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.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”</a:t>
            </a:r>
            <a:r>
              <a:rPr lang="en-US" dirty="0" err="1"/>
              <a:t>berita</a:t>
            </a:r>
            <a:r>
              <a:rPr lang="en-US" dirty="0"/>
              <a:t>/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” (</a:t>
            </a:r>
            <a:r>
              <a:rPr lang="en-US" i="1" dirty="0"/>
              <a:t>linkage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8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Konsep</a:t>
            </a:r>
            <a:r>
              <a:rPr lang="en-US" dirty="0" smtClean="0"/>
              <a:t> &amp; </a:t>
            </a:r>
            <a:r>
              <a:rPr lang="en-US" dirty="0" err="1" smtClean="0"/>
              <a:t>Dasar-dasar</a:t>
            </a:r>
            <a:r>
              <a:rPr lang="en-US" dirty="0" smtClean="0"/>
              <a:t> Online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Karakter</a:t>
            </a:r>
            <a:r>
              <a:rPr lang="en-US" dirty="0" smtClean="0"/>
              <a:t> OJ :</a:t>
            </a:r>
          </a:p>
          <a:p>
            <a:pPr>
              <a:buFontTx/>
              <a:buChar char="-"/>
            </a:pP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Real time</a:t>
            </a:r>
          </a:p>
          <a:p>
            <a:pPr>
              <a:buFontTx/>
              <a:buChar char="-"/>
            </a:pPr>
            <a:r>
              <a:rPr lang="en-US" dirty="0" err="1" smtClean="0"/>
              <a:t>Interaktif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Diperkaya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link/</a:t>
            </a:r>
            <a:r>
              <a:rPr lang="en-US" dirty="0" err="1" smtClean="0"/>
              <a:t>tautan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Praktis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Up to date</a:t>
            </a:r>
          </a:p>
          <a:p>
            <a:pPr>
              <a:buFontTx/>
              <a:buChar char="-"/>
            </a:pPr>
            <a:r>
              <a:rPr lang="en-US" dirty="0" smtClean="0"/>
              <a:t>Global</a:t>
            </a:r>
          </a:p>
          <a:p>
            <a:pPr>
              <a:buFontTx/>
              <a:buChar char="-"/>
            </a:pPr>
            <a:r>
              <a:rPr lang="en-US" dirty="0" err="1" smtClean="0"/>
              <a:t>Murah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All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19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Konsep</a:t>
            </a:r>
            <a:r>
              <a:rPr lang="en-US" dirty="0" smtClean="0"/>
              <a:t> &amp; </a:t>
            </a:r>
            <a:r>
              <a:rPr lang="en-US" dirty="0" err="1" smtClean="0"/>
              <a:t>Dasar-dasar</a:t>
            </a:r>
            <a:r>
              <a:rPr lang="en-US" dirty="0" smtClean="0"/>
              <a:t> Online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Keunggulan</a:t>
            </a:r>
            <a:r>
              <a:rPr lang="en-US" dirty="0" smtClean="0"/>
              <a:t> (James C. Foust)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“Online </a:t>
            </a:r>
            <a:r>
              <a:rPr lang="en-US" dirty="0" err="1" smtClean="0"/>
              <a:t>Jurnalisme</a:t>
            </a:r>
            <a:r>
              <a:rPr lang="en-US" dirty="0" smtClean="0"/>
              <a:t> Principles &amp; Practices of News for the Web”</a:t>
            </a:r>
          </a:p>
          <a:p>
            <a:pPr>
              <a:buFontTx/>
              <a:buChar char="-"/>
            </a:pPr>
            <a:r>
              <a:rPr lang="en-US" dirty="0" smtClean="0"/>
              <a:t>Audience Control (audience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leluasa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Non </a:t>
            </a:r>
            <a:r>
              <a:rPr lang="en-US" dirty="0" err="1" smtClean="0"/>
              <a:t>Lienarity</a:t>
            </a:r>
            <a:r>
              <a:rPr lang="en-US" dirty="0" smtClean="0"/>
              <a:t> (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berurutan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Storage &amp; </a:t>
            </a:r>
            <a:r>
              <a:rPr lang="en-US" dirty="0" err="1" smtClean="0"/>
              <a:t>Retrival</a:t>
            </a:r>
            <a:r>
              <a:rPr lang="en-US" dirty="0" smtClean="0"/>
              <a:t> (</a:t>
            </a:r>
            <a:r>
              <a:rPr lang="en-US" dirty="0" err="1" smtClean="0"/>
              <a:t>berita</a:t>
            </a:r>
            <a:r>
              <a:rPr lang="en-US" dirty="0" smtClean="0"/>
              <a:t>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Unlimited Space</a:t>
            </a:r>
          </a:p>
          <a:p>
            <a:pPr>
              <a:buFontTx/>
              <a:buChar char="-"/>
            </a:pPr>
            <a:r>
              <a:rPr lang="en-US" dirty="0" smtClean="0"/>
              <a:t>Immediacy (</a:t>
            </a:r>
            <a:r>
              <a:rPr lang="en-US" dirty="0" err="1" smtClean="0"/>
              <a:t>cepat</a:t>
            </a:r>
            <a:r>
              <a:rPr lang="en-US" dirty="0" smtClean="0"/>
              <a:t> &amp; </a:t>
            </a:r>
            <a:r>
              <a:rPr lang="en-US" dirty="0" err="1" smtClean="0"/>
              <a:t>langsung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Multimedia Capability (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, video)</a:t>
            </a:r>
          </a:p>
          <a:p>
            <a:pPr>
              <a:buFontTx/>
              <a:buChar char="-"/>
            </a:pPr>
            <a:r>
              <a:rPr lang="en-US" dirty="0" smtClean="0"/>
              <a:t>Interactivity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7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:</a:t>
            </a:r>
          </a:p>
          <a:p>
            <a:pPr>
              <a:buFontTx/>
              <a:buChar char="-"/>
            </a:pPr>
            <a:r>
              <a:rPr lang="en-US" dirty="0" err="1" smtClean="0"/>
              <a:t>Kejujuran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Kecermatan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Keseimbangan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Keringkasan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9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Keseimbangan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Jgnmemuat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menyesatkan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menipu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seakan-akan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editorial</a:t>
            </a:r>
          </a:p>
        </p:txBody>
      </p:sp>
    </p:spTree>
    <p:extLst>
      <p:ext uri="{BB962C8B-B14F-4D97-AF65-F5344CB8AC3E}">
        <p14:creationId xmlns:p14="http://schemas.microsoft.com/office/powerpoint/2010/main" val="414339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lvl="1">
              <a:buFontTx/>
              <a:buChar char="-"/>
            </a:pP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Melukiskan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Menserasikan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&amp; </a:t>
            </a:r>
            <a:r>
              <a:rPr lang="en-US" dirty="0" err="1" smtClean="0"/>
              <a:t>netral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Menggunakan</a:t>
            </a:r>
            <a:r>
              <a:rPr lang="en-US" dirty="0" smtClean="0"/>
              <a:t> kata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sejelas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Teras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intisari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/</a:t>
            </a:r>
            <a:r>
              <a:rPr lang="en-US" dirty="0" err="1" smtClean="0"/>
              <a:t>kutipan</a:t>
            </a:r>
            <a:r>
              <a:rPr lang="en-US" dirty="0" smtClean="0"/>
              <a:t>,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rangkuman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semenarik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Ringkas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Mengulangi</a:t>
            </a:r>
            <a:r>
              <a:rPr lang="en-US" dirty="0" smtClean="0"/>
              <a:t> kata-kata </a:t>
            </a:r>
            <a:r>
              <a:rPr lang="en-US" dirty="0" err="1" smtClean="0"/>
              <a:t>kunci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(</a:t>
            </a:r>
            <a:r>
              <a:rPr lang="en-US" dirty="0" err="1" smtClean="0"/>
              <a:t>langsung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(attribution)</a:t>
            </a:r>
          </a:p>
          <a:p>
            <a:pPr>
              <a:buFontTx/>
              <a:buChar char="-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Menyertakan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Ario</a:t>
            </a:r>
            <a:r>
              <a:rPr lang="en-US" dirty="0" smtClean="0"/>
              <a:t> </a:t>
            </a:r>
            <a:r>
              <a:rPr lang="en-US" dirty="0" err="1" smtClean="0"/>
              <a:t>Pamungkas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ariopamungkas@gmail.com</a:t>
            </a:r>
            <a:br>
              <a:rPr lang="en-US" sz="3100" dirty="0" smtClean="0"/>
            </a:br>
            <a:r>
              <a:rPr lang="en-US" sz="3100" dirty="0" smtClean="0"/>
              <a:t>08161123413/08999940535</a:t>
            </a:r>
            <a:endParaRPr lang="en-US" sz="3100" dirty="0"/>
          </a:p>
        </p:txBody>
      </p:sp>
      <p:pic>
        <p:nvPicPr>
          <p:cNvPr id="4" name="Content Placeholder 3" descr="2013-07-27 15.20.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0305" b="8396"/>
          <a:stretch/>
        </p:blipFill>
        <p:spPr>
          <a:xfrm rot="900000">
            <a:off x="3260871" y="1623595"/>
            <a:ext cx="5118512" cy="4651262"/>
          </a:xfrm>
        </p:spPr>
      </p:pic>
    </p:spTree>
    <p:extLst>
      <p:ext uri="{BB962C8B-B14F-4D97-AF65-F5344CB8AC3E}">
        <p14:creationId xmlns:p14="http://schemas.microsoft.com/office/powerpoint/2010/main" val="319173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Pebriansyah</a:t>
            </a:r>
            <a:r>
              <a:rPr lang="en-US" sz="3600" dirty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Ariefana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 (</a:t>
            </a:r>
            <a:r>
              <a:rPr lang="en-US" sz="3600" dirty="0" err="1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eby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) 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  <a:hlinkClick r:id="rId2"/>
              </a:rPr>
              <a:t>eby.jakarta@gmail.com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/>
            </a:r>
            <a:b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</a:b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085697363765</a:t>
            </a:r>
            <a:b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</a:b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  <a:ea typeface="Geneva"/>
                <a:cs typeface="Geneva"/>
              </a:rPr>
              <a:t>PIN: 21cb9585</a:t>
            </a:r>
            <a:endParaRPr lang="en-US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285440" y="2335762"/>
            <a:ext cx="5177084" cy="3489138"/>
          </a:xfrm>
        </p:spPr>
      </p:pic>
    </p:spTree>
    <p:extLst>
      <p:ext uri="{BB962C8B-B14F-4D97-AF65-F5344CB8AC3E}">
        <p14:creationId xmlns:p14="http://schemas.microsoft.com/office/powerpoint/2010/main" val="4135194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INTODUCTION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86897">
            <a:off x="967762" y="1075673"/>
            <a:ext cx="5398955" cy="5088265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OJ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2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Media Online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300352">
            <a:off x="2039430" y="-664898"/>
            <a:ext cx="3940225" cy="69283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Media online (</a:t>
            </a:r>
            <a:r>
              <a:rPr lang="en-US" i="1" dirty="0"/>
              <a:t>online media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 yang </a:t>
            </a:r>
            <a:r>
              <a:rPr lang="en-US" dirty="0" err="1"/>
              <a:t>tersaji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online di </a:t>
            </a:r>
            <a:r>
              <a:rPr lang="en-US" dirty="0" err="1"/>
              <a:t>situs</a:t>
            </a:r>
            <a:r>
              <a:rPr lang="en-US" dirty="0"/>
              <a:t> web (</a:t>
            </a:r>
            <a:r>
              <a:rPr lang="en-US" i="1" dirty="0"/>
              <a:t>website</a:t>
            </a:r>
            <a:r>
              <a:rPr lang="en-US" dirty="0"/>
              <a:t>) internet.</a:t>
            </a:r>
          </a:p>
          <a:p>
            <a:r>
              <a:rPr lang="en-US" dirty="0"/>
              <a:t>Media online </a:t>
            </a:r>
            <a:r>
              <a:rPr lang="en-US" dirty="0" err="1"/>
              <a:t>adalah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 ”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” </a:t>
            </a:r>
            <a:r>
              <a:rPr lang="en-US" dirty="0" err="1"/>
              <a:t>setelah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(</a:t>
            </a:r>
            <a:r>
              <a:rPr lang="en-US" i="1" dirty="0"/>
              <a:t>printed media</a:t>
            </a:r>
            <a:r>
              <a:rPr lang="en-US" dirty="0"/>
              <a:t>) –</a:t>
            </a:r>
            <a:r>
              <a:rPr lang="en-US" dirty="0" err="1"/>
              <a:t>koran</a:t>
            </a:r>
            <a:r>
              <a:rPr lang="en-US" dirty="0"/>
              <a:t>, tabloid, </a:t>
            </a:r>
            <a:r>
              <a:rPr lang="en-US" dirty="0" err="1"/>
              <a:t>majalah</a:t>
            </a:r>
            <a:r>
              <a:rPr lang="en-US" dirty="0"/>
              <a:t>, </a:t>
            </a:r>
            <a:r>
              <a:rPr lang="en-US" dirty="0" err="1"/>
              <a:t>buku</a:t>
            </a:r>
            <a:r>
              <a:rPr lang="en-US" dirty="0"/>
              <a:t>--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/>
              <a:t>elektronik</a:t>
            </a:r>
            <a:r>
              <a:rPr lang="en-US" dirty="0"/>
              <a:t> (electronic media) –radio, </a:t>
            </a:r>
            <a:r>
              <a:rPr lang="en-US" dirty="0" err="1"/>
              <a:t>televisi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film/video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14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Media Online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300352">
            <a:off x="2039430" y="-664898"/>
            <a:ext cx="3940225" cy="692837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”</a:t>
            </a:r>
            <a:r>
              <a:rPr lang="en-US" dirty="0" err="1"/>
              <a:t>fisik</a:t>
            </a:r>
            <a:r>
              <a:rPr lang="en-US" dirty="0"/>
              <a:t>”, media online </a:t>
            </a:r>
            <a:r>
              <a:rPr lang="en-US" dirty="0" err="1"/>
              <a:t>adalah</a:t>
            </a:r>
            <a:r>
              <a:rPr lang="en-US" dirty="0"/>
              <a:t> media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multimedia (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internet).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media online </a:t>
            </a:r>
            <a:r>
              <a:rPr lang="en-US" dirty="0" err="1"/>
              <a:t>adalah</a:t>
            </a:r>
            <a:r>
              <a:rPr lang="en-US" dirty="0"/>
              <a:t> portal, website (</a:t>
            </a:r>
            <a:r>
              <a:rPr lang="en-US" dirty="0" err="1"/>
              <a:t>situs</a:t>
            </a:r>
            <a:r>
              <a:rPr lang="en-US" dirty="0"/>
              <a:t> web, </a:t>
            </a:r>
            <a:r>
              <a:rPr lang="en-US" dirty="0" err="1"/>
              <a:t>termasuk</a:t>
            </a:r>
            <a:r>
              <a:rPr lang="en-US" dirty="0"/>
              <a:t> blog), radio online, TV online, </a:t>
            </a:r>
            <a:r>
              <a:rPr lang="en-US" dirty="0" err="1"/>
              <a:t>dan</a:t>
            </a:r>
            <a:r>
              <a:rPr lang="en-US" dirty="0"/>
              <a:t> email.</a:t>
            </a:r>
          </a:p>
          <a:p>
            <a:r>
              <a:rPr lang="en-US" dirty="0"/>
              <a:t>Isi media online </a:t>
            </a:r>
            <a:r>
              <a:rPr lang="en-US" dirty="0" err="1"/>
              <a:t>terdiri</a:t>
            </a:r>
            <a:r>
              <a:rPr lang="en-US" dirty="0"/>
              <a:t>: </a:t>
            </a:r>
            <a:r>
              <a:rPr lang="en-US" dirty="0" err="1"/>
              <a:t>Teks</a:t>
            </a:r>
            <a:r>
              <a:rPr lang="en-US" dirty="0"/>
              <a:t>, Visual/</a:t>
            </a:r>
            <a:r>
              <a:rPr lang="en-US" dirty="0" err="1"/>
              <a:t>Gambar</a:t>
            </a:r>
            <a:r>
              <a:rPr lang="en-US" dirty="0"/>
              <a:t>, Audio, </a:t>
            </a:r>
            <a:r>
              <a:rPr lang="en-US" dirty="0" err="1"/>
              <a:t>dan</a:t>
            </a:r>
            <a:r>
              <a:rPr lang="en-US" dirty="0"/>
              <a:t> Audio-Visual (Video)</a:t>
            </a:r>
          </a:p>
        </p:txBody>
      </p:sp>
    </p:spTree>
    <p:extLst>
      <p:ext uri="{BB962C8B-B14F-4D97-AF65-F5344CB8AC3E}">
        <p14:creationId xmlns:p14="http://schemas.microsoft.com/office/powerpoint/2010/main" val="214502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KARAKTERISTIK Media Online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97435">
            <a:off x="1018240" y="775893"/>
            <a:ext cx="5578327" cy="5426748"/>
          </a:xfrm>
        </p:spPr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”</a:t>
            </a:r>
            <a:r>
              <a:rPr lang="en-US" dirty="0" err="1"/>
              <a:t>fisik</a:t>
            </a:r>
            <a:r>
              <a:rPr lang="en-US" dirty="0"/>
              <a:t>”, media online </a:t>
            </a:r>
            <a:r>
              <a:rPr lang="en-US" dirty="0" err="1"/>
              <a:t>adalah</a:t>
            </a:r>
            <a:r>
              <a:rPr lang="en-US" dirty="0"/>
              <a:t> media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multimedia (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internet).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media online </a:t>
            </a:r>
            <a:r>
              <a:rPr lang="en-US" dirty="0" err="1"/>
              <a:t>adalah</a:t>
            </a:r>
            <a:r>
              <a:rPr lang="en-US" dirty="0"/>
              <a:t> portal, website (</a:t>
            </a:r>
            <a:r>
              <a:rPr lang="en-US" dirty="0" err="1"/>
              <a:t>situs</a:t>
            </a:r>
            <a:r>
              <a:rPr lang="en-US" dirty="0"/>
              <a:t> web, </a:t>
            </a:r>
            <a:r>
              <a:rPr lang="en-US" dirty="0" err="1"/>
              <a:t>termasuk</a:t>
            </a:r>
            <a:r>
              <a:rPr lang="en-US" dirty="0"/>
              <a:t> blog), radio online, TV online, </a:t>
            </a:r>
            <a:r>
              <a:rPr lang="en-US" dirty="0" err="1"/>
              <a:t>dan</a:t>
            </a:r>
            <a:r>
              <a:rPr lang="en-US" dirty="0"/>
              <a:t> email.</a:t>
            </a:r>
          </a:p>
          <a:p>
            <a:r>
              <a:rPr lang="en-US" dirty="0"/>
              <a:t>Isi media online </a:t>
            </a:r>
            <a:r>
              <a:rPr lang="en-US" dirty="0" err="1"/>
              <a:t>terdiri</a:t>
            </a:r>
            <a:r>
              <a:rPr lang="en-US" dirty="0"/>
              <a:t>: </a:t>
            </a:r>
            <a:r>
              <a:rPr lang="en-US" dirty="0" err="1"/>
              <a:t>Teks</a:t>
            </a:r>
            <a:r>
              <a:rPr lang="en-US" dirty="0"/>
              <a:t>, Visual/</a:t>
            </a:r>
            <a:r>
              <a:rPr lang="en-US" dirty="0" err="1"/>
              <a:t>Gambar</a:t>
            </a:r>
            <a:r>
              <a:rPr lang="en-US" dirty="0"/>
              <a:t>, Audio, </a:t>
            </a:r>
            <a:r>
              <a:rPr lang="en-US" dirty="0" err="1"/>
              <a:t>dan</a:t>
            </a:r>
            <a:r>
              <a:rPr lang="en-US" dirty="0"/>
              <a:t> Audio-Visual (</a:t>
            </a:r>
            <a:r>
              <a:rPr lang="en-US" dirty="0" smtClean="0"/>
              <a:t>Video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546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KARAKTERISTIK Media Online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97435">
            <a:off x="1018240" y="775893"/>
            <a:ext cx="5578327" cy="5426748"/>
          </a:xfrm>
        </p:spPr>
        <p:txBody>
          <a:bodyPr>
            <a:normAutofit/>
          </a:bodyPr>
          <a:lstStyle/>
          <a:p>
            <a:r>
              <a:rPr lang="fi-FI" dirty="0" err="1"/>
              <a:t>Aktual</a:t>
            </a:r>
            <a:r>
              <a:rPr lang="fi-FI" dirty="0"/>
              <a:t>, </a:t>
            </a:r>
            <a:r>
              <a:rPr lang="fi-FI" dirty="0" err="1"/>
              <a:t>berisi</a:t>
            </a:r>
            <a:r>
              <a:rPr lang="fi-FI" dirty="0"/>
              <a:t> info </a:t>
            </a:r>
            <a:r>
              <a:rPr lang="fi-FI" dirty="0" err="1"/>
              <a:t>aktual</a:t>
            </a:r>
            <a:r>
              <a:rPr lang="fi-FI" dirty="0"/>
              <a:t> </a:t>
            </a:r>
            <a:r>
              <a:rPr lang="fi-FI" dirty="0" err="1"/>
              <a:t>karena</a:t>
            </a:r>
            <a:r>
              <a:rPr lang="fi-FI" dirty="0"/>
              <a:t> </a:t>
            </a:r>
            <a:r>
              <a:rPr lang="fi-FI" dirty="0" err="1"/>
              <a:t>kemudahan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kecepatan</a:t>
            </a:r>
            <a:r>
              <a:rPr lang="fi-FI" dirty="0"/>
              <a:t> </a:t>
            </a:r>
            <a:r>
              <a:rPr lang="fi-FI" dirty="0" err="1"/>
              <a:t>penyajian</a:t>
            </a:r>
            <a:r>
              <a:rPr lang="fi-FI" dirty="0"/>
              <a:t>.</a:t>
            </a:r>
          </a:p>
          <a:p>
            <a:r>
              <a:rPr lang="fi-FI" dirty="0"/>
              <a:t>Update, </a:t>
            </a:r>
            <a:r>
              <a:rPr lang="fi-FI" dirty="0" err="1"/>
              <a:t>pembaruan</a:t>
            </a:r>
            <a:r>
              <a:rPr lang="fi-FI" dirty="0"/>
              <a:t>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terus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dapat</a:t>
            </a:r>
            <a:r>
              <a:rPr lang="fi-FI" dirty="0"/>
              <a:t> </a:t>
            </a:r>
            <a:r>
              <a:rPr lang="fi-FI" dirty="0" err="1"/>
              <a:t>dilakukan</a:t>
            </a:r>
            <a:r>
              <a:rPr lang="fi-FI" dirty="0"/>
              <a:t> kapan </a:t>
            </a:r>
            <a:r>
              <a:rPr lang="fi-FI" dirty="0" err="1"/>
              <a:t>saja</a:t>
            </a:r>
            <a:r>
              <a:rPr lang="fi-FI" dirty="0"/>
              <a:t>.</a:t>
            </a:r>
          </a:p>
          <a:p>
            <a:r>
              <a:rPr lang="fi-FI" dirty="0" err="1"/>
              <a:t>Interaktif</a:t>
            </a:r>
            <a:r>
              <a:rPr lang="fi-FI" dirty="0"/>
              <a:t>, </a:t>
            </a:r>
            <a:r>
              <a:rPr lang="fi-FI" dirty="0" err="1"/>
              <a:t>dua</a:t>
            </a:r>
            <a:r>
              <a:rPr lang="fi-FI" dirty="0"/>
              <a:t> </a:t>
            </a:r>
            <a:r>
              <a:rPr lang="fi-FI" dirty="0" err="1"/>
              <a:t>arah</a:t>
            </a:r>
            <a:r>
              <a:rPr lang="fi-FI" dirty="0"/>
              <a:t>, </a:t>
            </a:r>
            <a:r>
              <a:rPr lang="fi-FI" dirty="0" err="1"/>
              <a:t>dan</a:t>
            </a:r>
            <a:r>
              <a:rPr lang="fi-FI" dirty="0"/>
              <a:t> ”</a:t>
            </a:r>
            <a:r>
              <a:rPr lang="fi-FI" dirty="0" err="1"/>
              <a:t>egaliter</a:t>
            </a:r>
            <a:r>
              <a:rPr lang="fi-FI" dirty="0"/>
              <a:t>”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adanya</a:t>
            </a:r>
            <a:r>
              <a:rPr lang="fi-FI" dirty="0"/>
              <a:t> </a:t>
            </a:r>
            <a:r>
              <a:rPr lang="fi-FI" dirty="0" err="1"/>
              <a:t>fasilitas</a:t>
            </a:r>
            <a:r>
              <a:rPr lang="fi-FI" dirty="0"/>
              <a:t> </a:t>
            </a:r>
            <a:r>
              <a:rPr lang="fi-FI" dirty="0" err="1"/>
              <a:t>kolom</a:t>
            </a:r>
            <a:r>
              <a:rPr lang="fi-FI" dirty="0"/>
              <a:t> </a:t>
            </a:r>
            <a:r>
              <a:rPr lang="fi-FI" dirty="0" err="1"/>
              <a:t>komentar</a:t>
            </a:r>
            <a:r>
              <a:rPr lang="fi-FI" dirty="0"/>
              <a:t>, </a:t>
            </a:r>
            <a:r>
              <a:rPr lang="fi-FI" dirty="0" err="1"/>
              <a:t>chat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, </a:t>
            </a:r>
            <a:r>
              <a:rPr lang="fi-FI" dirty="0" err="1"/>
              <a:t>polling</a:t>
            </a:r>
            <a:r>
              <a:rPr lang="fi-FI" dirty="0"/>
              <a:t>, </a:t>
            </a:r>
            <a:r>
              <a:rPr lang="fi-FI" dirty="0" err="1"/>
              <a:t>dsb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630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KARAKTERISTIK Media Online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5297435">
            <a:off x="1018240" y="775893"/>
            <a:ext cx="5578327" cy="5426748"/>
          </a:xfrm>
        </p:spPr>
        <p:txBody>
          <a:bodyPr>
            <a:normAutofit/>
          </a:bodyPr>
          <a:lstStyle/>
          <a:p>
            <a:r>
              <a:rPr lang="fi-FI" dirty="0" err="1" smtClean="0"/>
              <a:t>Terdokumentasi</a:t>
            </a:r>
            <a:r>
              <a:rPr lang="fi-FI" dirty="0"/>
              <a:t>,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tersimpan</a:t>
            </a:r>
            <a:r>
              <a:rPr lang="fi-FI" dirty="0"/>
              <a:t> di ”</a:t>
            </a:r>
            <a:r>
              <a:rPr lang="fi-FI" dirty="0" err="1"/>
              <a:t>bank</a:t>
            </a:r>
            <a:r>
              <a:rPr lang="fi-FI" dirty="0"/>
              <a:t> data” (</a:t>
            </a:r>
            <a:r>
              <a:rPr lang="fi-FI" dirty="0" err="1"/>
              <a:t>arsip</a:t>
            </a:r>
            <a:r>
              <a:rPr lang="fi-FI" dirty="0"/>
              <a:t>)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dapat</a:t>
            </a:r>
            <a:r>
              <a:rPr lang="fi-FI" dirty="0"/>
              <a:t> </a:t>
            </a:r>
            <a:r>
              <a:rPr lang="fi-FI" dirty="0" err="1"/>
              <a:t>ditemukan</a:t>
            </a:r>
            <a:r>
              <a:rPr lang="fi-FI" dirty="0"/>
              <a:t> </a:t>
            </a:r>
            <a:r>
              <a:rPr lang="fi-FI" dirty="0" err="1"/>
              <a:t>melalui</a:t>
            </a:r>
            <a:r>
              <a:rPr lang="fi-FI" dirty="0"/>
              <a:t> ”</a:t>
            </a:r>
            <a:r>
              <a:rPr lang="fi-FI" dirty="0" err="1"/>
              <a:t>link</a:t>
            </a:r>
            <a:r>
              <a:rPr lang="fi-FI" dirty="0"/>
              <a:t>”, ”</a:t>
            </a:r>
            <a:r>
              <a:rPr lang="fi-FI" dirty="0" err="1"/>
              <a:t>artikel</a:t>
            </a:r>
            <a:r>
              <a:rPr lang="fi-FI" dirty="0"/>
              <a:t> </a:t>
            </a:r>
            <a:r>
              <a:rPr lang="fi-FI" dirty="0" err="1"/>
              <a:t>terkait</a:t>
            </a:r>
            <a:r>
              <a:rPr lang="fi-FI" dirty="0"/>
              <a:t>”,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fasilitas</a:t>
            </a:r>
            <a:r>
              <a:rPr lang="fi-FI" dirty="0"/>
              <a:t> ”</a:t>
            </a:r>
            <a:r>
              <a:rPr lang="fi-FI" dirty="0" err="1"/>
              <a:t>cari</a:t>
            </a:r>
            <a:r>
              <a:rPr lang="fi-FI" dirty="0"/>
              <a:t>” (</a:t>
            </a:r>
            <a:r>
              <a:rPr lang="fi-FI" dirty="0" err="1"/>
              <a:t>search</a:t>
            </a:r>
            <a:r>
              <a:rPr lang="fi-FI" dirty="0"/>
              <a:t>).</a:t>
            </a:r>
          </a:p>
          <a:p>
            <a:r>
              <a:rPr lang="fi-FI" dirty="0" err="1"/>
              <a:t>Terhubung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sumber</a:t>
            </a:r>
            <a:r>
              <a:rPr lang="fi-FI" dirty="0"/>
              <a:t> lain </a:t>
            </a:r>
            <a:r>
              <a:rPr lang="fi-FI" i="1" dirty="0"/>
              <a:t>(</a:t>
            </a:r>
            <a:r>
              <a:rPr lang="fi-FI" i="1" dirty="0" err="1"/>
              <a:t>hyperlink</a:t>
            </a:r>
            <a:r>
              <a:rPr lang="fi-FI" i="1" dirty="0"/>
              <a:t>)</a:t>
            </a:r>
            <a:r>
              <a:rPr lang="fi-FI" dirty="0"/>
              <a:t> 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berkaitan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informasi</a:t>
            </a:r>
            <a:r>
              <a:rPr lang="fi-FI" dirty="0"/>
              <a:t> </a:t>
            </a:r>
            <a:r>
              <a:rPr lang="fi-FI" dirty="0" err="1"/>
              <a:t>tersaji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20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962</TotalTime>
  <Words>596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Kilter</vt:lpstr>
      <vt:lpstr>Online Jurnal</vt:lpstr>
      <vt:lpstr>Ario Pamungkas ariopamungkas@gmail.com 08161123413/08999940535</vt:lpstr>
      <vt:lpstr>Pebriansyah Ariefana (eby) eby.jakarta@gmail.com 085697363765 PIN: 21cb9585</vt:lpstr>
      <vt:lpstr>INTODUCTION</vt:lpstr>
      <vt:lpstr>Apa itu Media Online</vt:lpstr>
      <vt:lpstr>Apa itu Media Online</vt:lpstr>
      <vt:lpstr>KARAKTERISTIK Media Online</vt:lpstr>
      <vt:lpstr>KARAKTERISTIK Media Online</vt:lpstr>
      <vt:lpstr>KARAKTERISTIK Media Online</vt:lpstr>
      <vt:lpstr>Jurnalisme On Line</vt:lpstr>
      <vt:lpstr>Jurnalisme On Line</vt:lpstr>
      <vt:lpstr>Konsep &amp; Dasar-dasar Online Jurnal</vt:lpstr>
      <vt:lpstr>Konsep &amp; Dasar-dasar Online Jurnal</vt:lpstr>
      <vt:lpstr>Memahami konsep penyampaian berita jurnal</vt:lpstr>
      <vt:lpstr>Memahami konsep penyampaian berita jurnal</vt:lpstr>
      <vt:lpstr>Memahami konsep penyampaian berita jurnal</vt:lpstr>
      <vt:lpstr>Memahami konsep penyampaian berita jurnal</vt:lpstr>
      <vt:lpstr>Memahami konsep penyampaian berita jurnal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Jurnal</dc:title>
  <dc:creator>pedARIO</dc:creator>
  <cp:lastModifiedBy>Dosen_A</cp:lastModifiedBy>
  <cp:revision>20</cp:revision>
  <dcterms:created xsi:type="dcterms:W3CDTF">2013-02-23T02:56:35Z</dcterms:created>
  <dcterms:modified xsi:type="dcterms:W3CDTF">2015-03-14T05:27:07Z</dcterms:modified>
</cp:coreProperties>
</file>