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A43E72-A4BB-46A7-9168-C41475281410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79AE75-777B-4051-A717-4AC1F22247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Wawancara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Wawancara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(</a:t>
            </a:r>
            <a:r>
              <a:rPr lang="en-US" dirty="0" err="1" smtClean="0"/>
              <a:t>wellknow</a:t>
            </a:r>
            <a:r>
              <a:rPr lang="en-US" dirty="0" smtClean="0"/>
              <a:t> subject).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interviewer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eksklusif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lain, agar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Konferensi</a:t>
            </a:r>
            <a:r>
              <a:rPr lang="en-US" b="1" dirty="0" smtClean="0"/>
              <a:t> </a:t>
            </a:r>
            <a:r>
              <a:rPr lang="en-US" b="1" dirty="0" err="1" smtClean="0"/>
              <a:t>Pers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. </a:t>
            </a:r>
            <a:r>
              <a:rPr lang="en-US" dirty="0" err="1" smtClean="0"/>
              <a:t>Konferensi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sedikit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Wawancara</a:t>
            </a:r>
            <a:r>
              <a:rPr lang="en-US" b="1" dirty="0" smtClean="0"/>
              <a:t> on The Spot</a:t>
            </a:r>
            <a:r>
              <a:rPr lang="en-US" dirty="0" smtClean="0"/>
              <a:t> 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,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Wawancara</a:t>
            </a:r>
            <a:r>
              <a:rPr lang="en-US" b="1" dirty="0" smtClean="0"/>
              <a:t> </a:t>
            </a:r>
            <a:r>
              <a:rPr lang="en-US" b="1" dirty="0" err="1" smtClean="0"/>
              <a:t>Cegat</a:t>
            </a:r>
            <a:r>
              <a:rPr lang="en-US" b="1" dirty="0" smtClean="0"/>
              <a:t> </a:t>
            </a:r>
            <a:r>
              <a:rPr lang="en-US" b="1" dirty="0" err="1" smtClean="0"/>
              <a:t>Pintu</a:t>
            </a:r>
            <a:r>
              <a:rPr lang="en-US" b="1" dirty="0" smtClean="0"/>
              <a:t> (Door Stop) </a:t>
            </a:r>
            <a:r>
              <a:rPr lang="en-US" dirty="0" smtClean="0"/>
              <a:t>: Door Stop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mencegat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.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door stop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spontan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kelamahannya</a:t>
            </a:r>
            <a:r>
              <a:rPr lang="en-US" dirty="0" smtClean="0"/>
              <a:t>,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ramai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ribut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err="1" smtClean="0"/>
              <a:t>Wawancara</a:t>
            </a:r>
            <a:r>
              <a:rPr lang="en-US" b="1" dirty="0" smtClean="0"/>
              <a:t> </a:t>
            </a:r>
            <a:r>
              <a:rPr lang="en-US" b="1" dirty="0" err="1" smtClean="0"/>
              <a:t>Telepon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media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.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murah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“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mengetuk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”.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, roman </a:t>
            </a:r>
            <a:r>
              <a:rPr lang="en-US" dirty="0" err="1" smtClean="0"/>
              <a:t>muka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gerik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Wawancara</a:t>
            </a:r>
            <a:r>
              <a:rPr lang="en-US" b="1" dirty="0" smtClean="0"/>
              <a:t> On Line </a:t>
            </a:r>
            <a:r>
              <a:rPr lang="en-US" dirty="0" smtClean="0"/>
              <a:t>: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memanfaatkan</a:t>
            </a:r>
            <a:r>
              <a:rPr lang="en-US" dirty="0" smtClean="0"/>
              <a:t> media internet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. </a:t>
            </a:r>
            <a:r>
              <a:rPr lang="en-US" dirty="0" err="1" smtClean="0"/>
              <a:t>Kendala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heran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yang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internet.</a:t>
            </a:r>
          </a:p>
          <a:p>
            <a:endParaRPr lang="en-US" dirty="0" smtClean="0"/>
          </a:p>
          <a:p>
            <a:r>
              <a:rPr lang="en-US" b="1" dirty="0" err="1" smtClean="0"/>
              <a:t>Wawancara</a:t>
            </a:r>
            <a:r>
              <a:rPr lang="en-US" b="1" dirty="0" smtClean="0"/>
              <a:t> </a:t>
            </a:r>
            <a:r>
              <a:rPr lang="en-US" b="1" dirty="0" err="1" smtClean="0"/>
              <a:t>Tertulis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Wawancara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agar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menjawabnya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. </a:t>
            </a:r>
            <a:r>
              <a:rPr lang="en-US" dirty="0" err="1" smtClean="0"/>
              <a:t>Kelebihannya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interviewer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kelemahannya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(</a:t>
            </a:r>
            <a:r>
              <a:rPr lang="en-US" dirty="0" err="1" smtClean="0"/>
              <a:t>Sumber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Secermat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r>
              <a:rPr lang="en-US" dirty="0" err="1" smtClean="0"/>
              <a:t>Kenali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Tim</a:t>
            </a:r>
          </a:p>
          <a:p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 smtClean="0"/>
          </a:p>
          <a:p>
            <a:r>
              <a:rPr lang="en-US" dirty="0" err="1" smtClean="0"/>
              <a:t>Hubungi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Sebaik-baiknya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Datanglah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endParaRPr lang="en-US" dirty="0" smtClean="0"/>
          </a:p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endParaRPr lang="en-US" dirty="0" smtClean="0"/>
          </a:p>
          <a:p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r>
              <a:rPr lang="en-US" dirty="0" err="1" smtClean="0"/>
              <a:t>Jadilah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Janga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Mengucapkan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 smtClean="0"/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Dihubungi</a:t>
            </a:r>
            <a:endParaRPr lang="en-US" dirty="0" smtClean="0"/>
          </a:p>
          <a:p>
            <a:r>
              <a:rPr lang="en-US" dirty="0" err="1" smtClean="0"/>
              <a:t>Jaga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Door Stop / </a:t>
            </a:r>
            <a:r>
              <a:rPr lang="en-US" dirty="0" err="1" smtClean="0"/>
              <a:t>ketik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Wawancara</a:t>
            </a:r>
            <a:r>
              <a:rPr lang="en-US" b="1" dirty="0" smtClean="0"/>
              <a:t> </a:t>
            </a:r>
            <a:r>
              <a:rPr lang="en-US" b="1" dirty="0" err="1" smtClean="0"/>
              <a:t>Cegat</a:t>
            </a:r>
            <a:r>
              <a:rPr lang="en-US" b="1" dirty="0" smtClean="0"/>
              <a:t> </a:t>
            </a:r>
            <a:r>
              <a:rPr lang="en-US" b="1" dirty="0" err="1" smtClean="0"/>
              <a:t>Pintu</a:t>
            </a:r>
            <a:r>
              <a:rPr lang="en-US" b="1" dirty="0" smtClean="0"/>
              <a:t> (Door </a:t>
            </a:r>
            <a:r>
              <a:rPr lang="en-US" b="1" dirty="0" smtClean="0"/>
              <a:t>Stop)</a:t>
            </a:r>
          </a:p>
          <a:p>
            <a:pPr lvl="1"/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mencegat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spontan</a:t>
            </a:r>
            <a:endParaRPr lang="en-US" dirty="0" smtClean="0"/>
          </a:p>
          <a:p>
            <a:pPr lvl="1"/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endParaRPr lang="en-US" dirty="0" smtClean="0"/>
          </a:p>
          <a:p>
            <a:pPr lvl="1"/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ramai</a:t>
            </a:r>
            <a:endParaRPr lang="en-US" dirty="0" smtClean="0"/>
          </a:p>
          <a:p>
            <a:pPr lvl="1"/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ribut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err="1" smtClean="0"/>
              <a:t>nformasi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terdengar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Alat</a:t>
            </a:r>
            <a:endParaRPr lang="en-US" dirty="0" smtClean="0"/>
          </a:p>
          <a:p>
            <a:pPr lvl="1"/>
            <a:r>
              <a:rPr lang="en-US" dirty="0" smtClean="0"/>
              <a:t>Blackberry </a:t>
            </a:r>
            <a:r>
              <a:rPr lang="en-US" b="1" dirty="0" smtClean="0"/>
              <a:t>QWERTY (DISARANKAN)</a:t>
            </a:r>
            <a:endParaRPr lang="en-US" dirty="0" smtClean="0"/>
          </a:p>
          <a:p>
            <a:pPr lvl="1"/>
            <a:r>
              <a:rPr lang="en-US" dirty="0" smtClean="0"/>
              <a:t>Smartphone </a:t>
            </a:r>
            <a:r>
              <a:rPr lang="en-US" b="1" dirty="0" smtClean="0"/>
              <a:t>QWERTY (DISARANKAN)</a:t>
            </a:r>
          </a:p>
          <a:p>
            <a:pPr lvl="1"/>
            <a:r>
              <a:rPr lang="en-US" dirty="0" smtClean="0"/>
              <a:t>Laptop</a:t>
            </a:r>
          </a:p>
          <a:p>
            <a:pPr lvl="1"/>
            <a:r>
              <a:rPr lang="en-US" dirty="0" smtClean="0"/>
              <a:t>Tab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Ketik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mendengarkan</a:t>
            </a:r>
            <a:endParaRPr lang="en-US" dirty="0" smtClean="0"/>
          </a:p>
          <a:p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angle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239000" cy="1895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err="1" smtClean="0">
                <a:latin typeface="Algerian" pitchFamily="82" charset="0"/>
              </a:rPr>
              <a:t>Praktik</a:t>
            </a:r>
            <a:endParaRPr lang="en-US" sz="8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551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Wawancara</vt:lpstr>
      <vt:lpstr>Jenis Wawancara</vt:lpstr>
      <vt:lpstr>Slide 3</vt:lpstr>
      <vt:lpstr>Slide 4</vt:lpstr>
      <vt:lpstr>Persiapan Wawancara</vt:lpstr>
      <vt:lpstr>Pelaksanaan Wawancara</vt:lpstr>
      <vt:lpstr>Door Stop / ketik cepat</vt:lpstr>
      <vt:lpstr>Ketik / Menulis Cepat</vt:lpstr>
      <vt:lpstr>Slide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Wawancara</dc:title>
  <dc:creator>reporter-190</dc:creator>
  <cp:lastModifiedBy>reporter-190</cp:lastModifiedBy>
  <cp:revision>2</cp:revision>
  <dcterms:created xsi:type="dcterms:W3CDTF">2014-04-24T14:51:09Z</dcterms:created>
  <dcterms:modified xsi:type="dcterms:W3CDTF">2014-04-24T15:06:02Z</dcterms:modified>
</cp:coreProperties>
</file>