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8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832E-2CA9-4333-9638-088605659A9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C89C-56D8-4283-8839-BC146B816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832E-2CA9-4333-9638-088605659A9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C89C-56D8-4283-8839-BC146B816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832E-2CA9-4333-9638-088605659A9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C89C-56D8-4283-8839-BC146B816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832E-2CA9-4333-9638-088605659A9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C89C-56D8-4283-8839-BC146B816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832E-2CA9-4333-9638-088605659A9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C89C-56D8-4283-8839-BC146B816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832E-2CA9-4333-9638-088605659A9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C89C-56D8-4283-8839-BC146B816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832E-2CA9-4333-9638-088605659A9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C89C-56D8-4283-8839-BC146B816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832E-2CA9-4333-9638-088605659A9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C89C-56D8-4283-8839-BC146B816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832E-2CA9-4333-9638-088605659A9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C89C-56D8-4283-8839-BC146B816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832E-2CA9-4333-9638-088605659A9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C89C-56D8-4283-8839-BC146B816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832E-2CA9-4333-9638-088605659A9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C89C-56D8-4283-8839-BC146B816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7832E-2CA9-4333-9638-088605659A9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7C89C-56D8-4283-8839-BC146B8162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215265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INDUSTRI SIARAN TELEVISI GLOBAL: </a:t>
            </a:r>
            <a:r>
              <a:rPr lang="en-US" b="1" dirty="0" err="1" smtClean="0">
                <a:solidFill>
                  <a:srgbClr val="0000CC"/>
                </a:solidFill>
              </a:rPr>
              <a:t>Produksi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Konten</a:t>
            </a:r>
            <a:r>
              <a:rPr lang="en-US" b="1" dirty="0" smtClean="0">
                <a:solidFill>
                  <a:srgbClr val="0000CC"/>
                </a:solidFill>
              </a:rPr>
              <a:t>, </a:t>
            </a:r>
            <a:r>
              <a:rPr lang="en-US" b="1" dirty="0" err="1" smtClean="0">
                <a:solidFill>
                  <a:srgbClr val="0000CC"/>
                </a:solidFill>
              </a:rPr>
              <a:t>Distribusi</a:t>
            </a:r>
            <a:r>
              <a:rPr lang="en-US" b="1" dirty="0" smtClean="0">
                <a:solidFill>
                  <a:srgbClr val="0000CC"/>
                </a:solidFill>
              </a:rPr>
              <a:t>, </a:t>
            </a:r>
            <a:r>
              <a:rPr lang="en-US" b="1" dirty="0" err="1" smtClean="0">
                <a:solidFill>
                  <a:srgbClr val="0000CC"/>
                </a:solidFill>
              </a:rPr>
              <a:t>dan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Pendapatan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Ekonomis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Focus Group Discussion (FGD) </a:t>
            </a:r>
            <a:r>
              <a:rPr lang="en-US" dirty="0" err="1" smtClean="0">
                <a:solidFill>
                  <a:srgbClr val="FF0000"/>
                </a:solidFill>
              </a:rPr>
              <a:t>menjelang</a:t>
            </a:r>
            <a:r>
              <a:rPr lang="en-US" dirty="0" smtClean="0">
                <a:solidFill>
                  <a:srgbClr val="FF0000"/>
                </a:solidFill>
              </a:rPr>
              <a:t> UAS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PERTANYAAN YANG DIBAHAS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media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global?</a:t>
            </a:r>
          </a:p>
          <a:p>
            <a:pPr marL="514350" indent="-51435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TB </a:t>
            </a:r>
            <a:r>
              <a:rPr lang="en-US" dirty="0" err="1" smtClean="0"/>
              <a:t>berbayar</a:t>
            </a:r>
            <a:r>
              <a:rPr lang="en-US" dirty="0" smtClean="0"/>
              <a:t> (</a:t>
            </a:r>
            <a:r>
              <a:rPr lang="en-US" i="1" dirty="0" smtClean="0"/>
              <a:t>TV-paid</a:t>
            </a:r>
            <a:r>
              <a:rPr lang="en-US" dirty="0" smtClean="0"/>
              <a:t>)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pendapatannya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bertahan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?</a:t>
            </a:r>
          </a:p>
          <a:p>
            <a:pPr marL="514350" indent="-51435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migrasi</a:t>
            </a:r>
            <a:r>
              <a:rPr lang="en-US" dirty="0" smtClean="0"/>
              <a:t> (</a:t>
            </a:r>
            <a:r>
              <a:rPr lang="en-US" dirty="0" err="1" smtClean="0"/>
              <a:t>perpindahan</a:t>
            </a:r>
            <a:r>
              <a:rPr lang="en-US" dirty="0" smtClean="0"/>
              <a:t>)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Web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akibatnya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TV,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TV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beruntung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i="1" dirty="0" smtClean="0"/>
              <a:t>Web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rekaman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media </a:t>
            </a:r>
            <a:r>
              <a:rPr lang="en-US" dirty="0" err="1" smtClean="0"/>
              <a:t>cetak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Denah</a:t>
            </a:r>
            <a:r>
              <a:rPr lang="en-US" dirty="0" smtClean="0"/>
              <a:t> FGD </a:t>
            </a:r>
            <a:r>
              <a:rPr lang="en-US" dirty="0" err="1" smtClean="0"/>
              <a:t>Kelompok</a:t>
            </a:r>
            <a:r>
              <a:rPr lang="en-US" dirty="0" smtClean="0"/>
              <a:t> I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95600" y="1219200"/>
            <a:ext cx="5334000" cy="3962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57800" y="9906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24800" y="28956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90800" y="29718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57800" y="48768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86600" y="16002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52800" y="16002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0" y="41910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00400" y="41910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33400" y="4343400"/>
            <a:ext cx="2667000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Keterangan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+mj-lt"/>
                <a:ea typeface="+mj-ea"/>
                <a:cs typeface="+mj-cs"/>
              </a:rPr>
              <a:t>1.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+mj-lt"/>
                <a:ea typeface="+mj-ea"/>
                <a:cs typeface="+mj-cs"/>
              </a:rPr>
              <a:t>3.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+mj-lt"/>
                <a:ea typeface="+mj-ea"/>
                <a:cs typeface="+mj-cs"/>
              </a:rPr>
              <a:t>5.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104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INDUSTRI SIARAN TELEVISI GLOBAL: Produksi Konten, Distribusi, dan Pendapatan Ekonomis</vt:lpstr>
      <vt:lpstr>PERTANYAAN YANG DIBAHAS</vt:lpstr>
      <vt:lpstr>Gambar Denah FGD Kelompok I</vt:lpstr>
    </vt:vector>
  </TitlesOfParts>
  <Company>Esa Unggul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 SIARAN TELEVISI GLOBAL: Produksi Konten, Distribusi, dan Pendapatan Ekonomis</dc:title>
  <dc:creator>Class</dc:creator>
  <cp:lastModifiedBy>May</cp:lastModifiedBy>
  <cp:revision>3</cp:revision>
  <dcterms:created xsi:type="dcterms:W3CDTF">2013-05-14T04:02:15Z</dcterms:created>
  <dcterms:modified xsi:type="dcterms:W3CDTF">2015-04-28T06:20:44Z</dcterms:modified>
</cp:coreProperties>
</file>