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8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0DA5-3D08-4DA1-A188-F6849C2D391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7C4B-8D75-4952-A617-0DCB20C4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0DA5-3D08-4DA1-A188-F6849C2D391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7C4B-8D75-4952-A617-0DCB20C4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0DA5-3D08-4DA1-A188-F6849C2D391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7C4B-8D75-4952-A617-0DCB20C4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0DA5-3D08-4DA1-A188-F6849C2D391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7C4B-8D75-4952-A617-0DCB20C4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0DA5-3D08-4DA1-A188-F6849C2D391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7C4B-8D75-4952-A617-0DCB20C4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0DA5-3D08-4DA1-A188-F6849C2D391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7C4B-8D75-4952-A617-0DCB20C4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0DA5-3D08-4DA1-A188-F6849C2D391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7C4B-8D75-4952-A617-0DCB20C4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0DA5-3D08-4DA1-A188-F6849C2D391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7C4B-8D75-4952-A617-0DCB20C4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0DA5-3D08-4DA1-A188-F6849C2D391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7C4B-8D75-4952-A617-0DCB20C4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0DA5-3D08-4DA1-A188-F6849C2D391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7C4B-8D75-4952-A617-0DCB20C4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0DA5-3D08-4DA1-A188-F6849C2D391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7C4B-8D75-4952-A617-0DCB20C4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D0DA5-3D08-4DA1-A188-F6849C2D3914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87C4B-8D75-4952-A617-0DCB20C409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Live TV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PERTANYAAN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Video on-demand</a:t>
            </a:r>
            <a:r>
              <a:rPr lang="en-US" dirty="0" smtClean="0"/>
              <a:t>?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Live TV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on-demand Television</a:t>
            </a:r>
            <a:r>
              <a:rPr lang="en-US" dirty="0" smtClean="0"/>
              <a:t>?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i="1" dirty="0" smtClean="0"/>
              <a:t>video on-demand </a:t>
            </a:r>
            <a:r>
              <a:rPr lang="en-US" dirty="0" smtClean="0"/>
              <a:t>(Live TV) </a:t>
            </a:r>
            <a:r>
              <a:rPr lang="en-US" dirty="0" err="1" smtClean="0"/>
              <a:t>sangat</a:t>
            </a:r>
            <a:r>
              <a:rPr lang="en-US" dirty="0" smtClean="0"/>
              <a:t> familiar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disukai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?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i="1" dirty="0" smtClean="0"/>
              <a:t>video on-demand </a:t>
            </a:r>
            <a:r>
              <a:rPr lang="en-US" dirty="0" smtClean="0"/>
              <a:t>yang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 TV broadcasting (</a:t>
            </a:r>
            <a:r>
              <a:rPr lang="en-US" i="1" dirty="0" smtClean="0"/>
              <a:t>terrestrial)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54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Live TV</vt:lpstr>
      <vt:lpstr>PERTANYAAN</vt:lpstr>
    </vt:vector>
  </TitlesOfParts>
  <Company>Esa Unggul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Class</dc:creator>
  <cp:lastModifiedBy>May</cp:lastModifiedBy>
  <cp:revision>2</cp:revision>
  <dcterms:created xsi:type="dcterms:W3CDTF">2013-05-19T19:12:50Z</dcterms:created>
  <dcterms:modified xsi:type="dcterms:W3CDTF">2015-04-28T06:21:37Z</dcterms:modified>
</cp:coreProperties>
</file>