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906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9" d="100"/>
          <a:sy n="59" d="100"/>
        </p:scale>
        <p:origin x="-1242" y="16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5EB6-B721-4716-93E9-5AB2DED15B6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C3D-A261-400A-B8FD-85791985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5EB6-B721-4716-93E9-5AB2DED15B6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C3D-A261-400A-B8FD-85791985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5EB6-B721-4716-93E9-5AB2DED15B6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C3D-A261-400A-B8FD-85791985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5EB6-B721-4716-93E9-5AB2DED15B6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C3D-A261-400A-B8FD-85791985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5EB6-B721-4716-93E9-5AB2DED15B6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C3D-A261-400A-B8FD-85791985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5EB6-B721-4716-93E9-5AB2DED15B6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C3D-A261-400A-B8FD-85791985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5EB6-B721-4716-93E9-5AB2DED15B6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C3D-A261-400A-B8FD-85791985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5EB6-B721-4716-93E9-5AB2DED15B6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C3D-A261-400A-B8FD-85791985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5EB6-B721-4716-93E9-5AB2DED15B6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C3D-A261-400A-B8FD-85791985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5EB6-B721-4716-93E9-5AB2DED15B6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C3D-A261-400A-B8FD-85791985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5EB6-B721-4716-93E9-5AB2DED15B6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C3D-A261-400A-B8FD-85791985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35EB6-B721-4716-93E9-5AB2DED15B6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38C3D-A261-400A-B8FD-857919856B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124199"/>
            <a:ext cx="5829300" cy="3124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PERKEMBANGAN INDUSTRI FILM GLOBAL:</a:t>
            </a:r>
            <a:br>
              <a:rPr lang="en-US" b="1" dirty="0" smtClean="0">
                <a:solidFill>
                  <a:srgbClr val="0000CC"/>
                </a:solidFill>
              </a:rPr>
            </a:br>
            <a:r>
              <a:rPr lang="en-US" b="1" dirty="0" smtClean="0">
                <a:solidFill>
                  <a:srgbClr val="0000CC"/>
                </a:solidFill>
              </a:rPr>
              <a:t>STUDI KASUS INDUSTRI FILM NOLLYWOOD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6858000"/>
            <a:ext cx="4800600" cy="1219200"/>
          </a:xfrm>
        </p:spPr>
        <p:txBody>
          <a:bodyPr/>
          <a:lstStyle/>
          <a:p>
            <a:r>
              <a:rPr lang="en-US" dirty="0" smtClean="0"/>
              <a:t>Focus Group Discussion (FGD)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42900" y="2209800"/>
            <a:ext cx="6172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Globalisasi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Industri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Media,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Sesi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12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93916"/>
            <a:ext cx="2057400" cy="2071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974901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FGD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752600"/>
            <a:ext cx="6172200" cy="7315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;</a:t>
            </a:r>
          </a:p>
          <a:p>
            <a:pPr marL="514350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“</a:t>
            </a:r>
            <a:r>
              <a:rPr lang="en-US" dirty="0" err="1" smtClean="0"/>
              <a:t>Komunikologi</a:t>
            </a:r>
            <a:r>
              <a:rPr lang="en-US" dirty="0" smtClean="0"/>
              <a:t>” </a:t>
            </a:r>
            <a:r>
              <a:rPr lang="en-US" dirty="0" err="1" smtClean="0"/>
              <a:t>Fikom</a:t>
            </a:r>
            <a:r>
              <a:rPr lang="en-US" dirty="0" smtClean="0"/>
              <a:t> UEU </a:t>
            </a:r>
            <a:r>
              <a:rPr lang="en-US" dirty="0" err="1" smtClean="0"/>
              <a:t>berjudul</a:t>
            </a:r>
            <a:r>
              <a:rPr lang="en-US" dirty="0" smtClean="0"/>
              <a:t>: “</a:t>
            </a:r>
            <a:r>
              <a:rPr lang="en-US" dirty="0" err="1" smtClean="0"/>
              <a:t>Gairah</a:t>
            </a:r>
            <a:r>
              <a:rPr lang="en-US" dirty="0" smtClean="0"/>
              <a:t> </a:t>
            </a:r>
            <a:r>
              <a:rPr lang="en-US" dirty="0" err="1" smtClean="0"/>
              <a:t>Nollywood</a:t>
            </a:r>
            <a:r>
              <a:rPr lang="en-US" dirty="0" smtClean="0"/>
              <a:t> </a:t>
            </a:r>
            <a:r>
              <a:rPr lang="en-US" dirty="0" err="1" smtClean="0"/>
              <a:t>Menyaingi</a:t>
            </a:r>
            <a:r>
              <a:rPr lang="en-US" dirty="0" smtClean="0"/>
              <a:t> </a:t>
            </a:r>
            <a:r>
              <a:rPr lang="en-US" dirty="0" err="1" smtClean="0"/>
              <a:t>Gemerlapnya</a:t>
            </a:r>
            <a:r>
              <a:rPr lang="en-US" dirty="0" smtClean="0"/>
              <a:t> Hollywood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Bollywood</a:t>
            </a:r>
            <a:r>
              <a:rPr lang="en-US" dirty="0" smtClean="0"/>
              <a:t>”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Zinggara</a:t>
            </a:r>
            <a:r>
              <a:rPr lang="en-US" dirty="0" smtClean="0"/>
              <a:t> </a:t>
            </a:r>
            <a:r>
              <a:rPr lang="en-US" dirty="0" err="1" smtClean="0"/>
              <a:t>Hidayat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i="1" dirty="0" err="1" smtClean="0"/>
              <a:t>Komunikologi</a:t>
            </a:r>
            <a:r>
              <a:rPr lang="en-US" dirty="0" smtClean="0"/>
              <a:t> Vol. 6 No. 1 </a:t>
            </a:r>
            <a:r>
              <a:rPr lang="en-US" dirty="0" err="1" smtClean="0"/>
              <a:t>Maret</a:t>
            </a:r>
            <a:r>
              <a:rPr lang="en-US" dirty="0" smtClean="0"/>
              <a:t> 2009, </a:t>
            </a:r>
            <a:r>
              <a:rPr lang="en-US" dirty="0" err="1" smtClean="0"/>
              <a:t>hyal</a:t>
            </a:r>
            <a:r>
              <a:rPr lang="en-US" dirty="0" smtClean="0"/>
              <a:t>. 77-88.</a:t>
            </a:r>
          </a:p>
          <a:p>
            <a:pPr marL="514350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/>
              <a:t>Jawablah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didiskusikan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279701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PERTANYAAN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981200"/>
            <a:ext cx="6172200" cy="7010400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melatarbelakangi</a:t>
            </a:r>
            <a:r>
              <a:rPr lang="en-US" dirty="0" smtClean="0"/>
              <a:t> film Nigeria (</a:t>
            </a:r>
            <a:r>
              <a:rPr lang="en-US" dirty="0" err="1" smtClean="0"/>
              <a:t>Nollywood</a:t>
            </a:r>
            <a:r>
              <a:rPr lang="en-US" dirty="0" smtClean="0"/>
              <a:t>) </a:t>
            </a:r>
            <a:r>
              <a:rPr lang="en-US" dirty="0" err="1" smtClean="0"/>
              <a:t>tumbuh</a:t>
            </a:r>
            <a:r>
              <a:rPr lang="en-US" dirty="0" smtClean="0"/>
              <a:t> paling </a:t>
            </a:r>
            <a:r>
              <a:rPr lang="en-US" dirty="0" err="1" smtClean="0"/>
              <a:t>pesat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?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film </a:t>
            </a:r>
            <a:r>
              <a:rPr lang="en-US" dirty="0" err="1" smtClean="0"/>
              <a:t>Nollywood</a:t>
            </a:r>
            <a:r>
              <a:rPr lang="en-US" dirty="0" smtClean="0"/>
              <a:t>?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Indonesia (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film) agar </a:t>
            </a:r>
            <a:r>
              <a:rPr lang="en-US" dirty="0" err="1" smtClean="0"/>
              <a:t>industri</a:t>
            </a:r>
            <a:r>
              <a:rPr lang="en-US" dirty="0" smtClean="0"/>
              <a:t> film Indonesia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dipasarkan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regional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Asia Tenggara?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131</Words>
  <Application>Microsoft Office PowerPoint</Application>
  <PresentationFormat>A4 Paper (210x297 mm)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PERKEMBANGAN INDUSTRI FILM GLOBAL: STUDI KASUS INDUSTRI FILM NOLLYWOOD</vt:lpstr>
      <vt:lpstr>FGD</vt:lpstr>
      <vt:lpstr>PERTANYAAN</vt:lpstr>
    </vt:vector>
  </TitlesOfParts>
  <Company>Esa Unggul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INDUSTRI FILM GLOBAL: STUDI KASUS INDUSTRI FILM NOLLYWOOD</dc:title>
  <dc:creator>Class</dc:creator>
  <cp:lastModifiedBy>May</cp:lastModifiedBy>
  <cp:revision>3</cp:revision>
  <dcterms:created xsi:type="dcterms:W3CDTF">2202-02-01T01:21:55Z</dcterms:created>
  <dcterms:modified xsi:type="dcterms:W3CDTF">2015-04-28T06:22:26Z</dcterms:modified>
</cp:coreProperties>
</file>