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6" d="100"/>
          <a:sy n="56" d="100"/>
        </p:scale>
        <p:origin x="-1314" y="-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707B-7AFC-4480-A63E-853989A93F20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905D-F13F-41DC-82CD-8C86BE38B0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LATIHAN DAN TUGAS AKHIR PRA-UTS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Rabu</a:t>
            </a:r>
            <a:r>
              <a:rPr lang="en-US" b="1" dirty="0" smtClean="0">
                <a:solidFill>
                  <a:srgbClr val="FF0000"/>
                </a:solidFill>
              </a:rPr>
              <a:t>, 27 </a:t>
            </a:r>
            <a:r>
              <a:rPr lang="en-US" b="1" dirty="0" err="1" smtClean="0">
                <a:solidFill>
                  <a:srgbClr val="FF0000"/>
                </a:solidFill>
              </a:rPr>
              <a:t>Maret</a:t>
            </a:r>
            <a:r>
              <a:rPr lang="en-US" b="1" dirty="0" smtClean="0">
                <a:solidFill>
                  <a:srgbClr val="FF0000"/>
                </a:solidFill>
              </a:rPr>
              <a:t> 2013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Dikumpulkan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saat</a:t>
            </a:r>
            <a:r>
              <a:rPr lang="en-US" b="1" dirty="0" smtClean="0">
                <a:solidFill>
                  <a:srgbClr val="FF0000"/>
                </a:solidFill>
              </a:rPr>
              <a:t> UTS, </a:t>
            </a:r>
            <a:r>
              <a:rPr lang="en-US" b="1" dirty="0" err="1" smtClean="0">
                <a:solidFill>
                  <a:srgbClr val="FF0000"/>
                </a:solidFill>
              </a:rPr>
              <a:t>sebelum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mulai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ujian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SOAL-SOAL 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“</a:t>
            </a:r>
            <a:r>
              <a:rPr lang="en-US" dirty="0" err="1" smtClean="0"/>
              <a:t>globalisasi</a:t>
            </a:r>
            <a:r>
              <a:rPr lang="en-US" dirty="0" smtClean="0"/>
              <a:t>”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sosial-budaya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! </a:t>
            </a:r>
            <a:r>
              <a:rPr lang="en-US" dirty="0" err="1" smtClean="0">
                <a:solidFill>
                  <a:srgbClr val="0000CC"/>
                </a:solidFill>
              </a:rPr>
              <a:t>Catatan</a:t>
            </a:r>
            <a:r>
              <a:rPr lang="en-US" dirty="0" smtClean="0">
                <a:solidFill>
                  <a:srgbClr val="0000CC"/>
                </a:solidFill>
              </a:rPr>
              <a:t>: </a:t>
            </a:r>
            <a:r>
              <a:rPr lang="en-US" dirty="0" err="1" smtClean="0">
                <a:solidFill>
                  <a:srgbClr val="0000CC"/>
                </a:solidFill>
              </a:rPr>
              <a:t>Pertama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Anda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uraikan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apa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globalisasi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faktor-faktor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penentu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karakteristiknya</a:t>
            </a:r>
            <a:r>
              <a:rPr lang="en-US" dirty="0" smtClean="0">
                <a:solidFill>
                  <a:srgbClr val="0000CC"/>
                </a:solidFill>
              </a:rPr>
              <a:t>; </a:t>
            </a:r>
            <a:r>
              <a:rPr lang="en-US" dirty="0" err="1" smtClean="0">
                <a:solidFill>
                  <a:srgbClr val="0000CC"/>
                </a:solidFill>
              </a:rPr>
              <a:t>sekilas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hubungannya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dengan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dunia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bisnis</a:t>
            </a:r>
            <a:r>
              <a:rPr lang="en-US" dirty="0" smtClean="0">
                <a:solidFill>
                  <a:srgbClr val="0000CC"/>
                </a:solidFill>
              </a:rPr>
              <a:t> global; </a:t>
            </a:r>
            <a:r>
              <a:rPr lang="en-US" dirty="0" err="1" smtClean="0">
                <a:solidFill>
                  <a:srgbClr val="0000CC"/>
                </a:solidFill>
              </a:rPr>
              <a:t>bagaimana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peran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industri</a:t>
            </a:r>
            <a:r>
              <a:rPr lang="en-US" dirty="0" smtClean="0">
                <a:solidFill>
                  <a:srgbClr val="0000CC"/>
                </a:solidFill>
              </a:rPr>
              <a:t> media </a:t>
            </a:r>
            <a:r>
              <a:rPr lang="en-US" dirty="0" err="1" smtClean="0">
                <a:solidFill>
                  <a:srgbClr val="0000CC"/>
                </a:solidFill>
              </a:rPr>
              <a:t>di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dalamnya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bahwa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bidang</a:t>
            </a:r>
            <a:r>
              <a:rPr lang="en-US" dirty="0" smtClean="0">
                <a:solidFill>
                  <a:srgbClr val="0000CC"/>
                </a:solidFill>
              </a:rPr>
              <a:t> media </a:t>
            </a:r>
            <a:r>
              <a:rPr lang="en-US" dirty="0" err="1" smtClean="0">
                <a:solidFill>
                  <a:srgbClr val="0000CC"/>
                </a:solidFill>
              </a:rPr>
              <a:t>termasuk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dalam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bisnis</a:t>
            </a:r>
            <a:r>
              <a:rPr lang="en-US" dirty="0" smtClean="0">
                <a:solidFill>
                  <a:srgbClr val="0000CC"/>
                </a:solidFill>
              </a:rPr>
              <a:t>; </a:t>
            </a:r>
            <a:r>
              <a:rPr lang="en-US" dirty="0" err="1" smtClean="0">
                <a:solidFill>
                  <a:srgbClr val="0000CC"/>
                </a:solidFill>
              </a:rPr>
              <a:t>Bagaiman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kaitannya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dengan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masyarakat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budayanya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086904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) media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lain?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media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? </a:t>
            </a:r>
            <a:r>
              <a:rPr lang="en-US" dirty="0" err="1" smtClean="0">
                <a:solidFill>
                  <a:srgbClr val="0000CC"/>
                </a:solidFill>
              </a:rPr>
              <a:t>Catatan</a:t>
            </a:r>
            <a:r>
              <a:rPr lang="en-US" dirty="0" smtClean="0">
                <a:solidFill>
                  <a:srgbClr val="0000CC"/>
                </a:solidFill>
              </a:rPr>
              <a:t>: </a:t>
            </a:r>
            <a:r>
              <a:rPr lang="en-US" dirty="0" err="1" smtClean="0">
                <a:solidFill>
                  <a:srgbClr val="0000CC"/>
                </a:solidFill>
              </a:rPr>
              <a:t>Anda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harus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menguraikan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peran</a:t>
            </a:r>
            <a:r>
              <a:rPr lang="en-US" dirty="0" smtClean="0">
                <a:solidFill>
                  <a:srgbClr val="0000CC"/>
                </a:solidFill>
              </a:rPr>
              <a:t> media </a:t>
            </a:r>
            <a:r>
              <a:rPr lang="en-US" dirty="0" err="1" smtClean="0">
                <a:solidFill>
                  <a:srgbClr val="0000CC"/>
                </a:solidFill>
              </a:rPr>
              <a:t>massa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dari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aspek</a:t>
            </a:r>
            <a:r>
              <a:rPr lang="en-US" dirty="0" smtClean="0">
                <a:solidFill>
                  <a:srgbClr val="0000CC"/>
                </a:solidFill>
              </a:rPr>
              <a:t> “</a:t>
            </a:r>
            <a:r>
              <a:rPr lang="en-US" dirty="0" err="1" smtClean="0">
                <a:solidFill>
                  <a:srgbClr val="0000CC"/>
                </a:solidFill>
              </a:rPr>
              <a:t>teori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pers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komunikasi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massa</a:t>
            </a:r>
            <a:r>
              <a:rPr lang="en-US" dirty="0" smtClean="0">
                <a:solidFill>
                  <a:srgbClr val="0000CC"/>
                </a:solidFill>
              </a:rPr>
              <a:t>” </a:t>
            </a:r>
            <a:r>
              <a:rPr lang="en-US" dirty="0" err="1" smtClean="0">
                <a:solidFill>
                  <a:srgbClr val="0000CC"/>
                </a:solidFill>
              </a:rPr>
              <a:t>atau</a:t>
            </a:r>
            <a:r>
              <a:rPr lang="en-US" dirty="0" smtClean="0">
                <a:solidFill>
                  <a:srgbClr val="0000CC"/>
                </a:solidFill>
              </a:rPr>
              <a:t> “</a:t>
            </a:r>
            <a:r>
              <a:rPr lang="en-US" dirty="0" err="1" smtClean="0">
                <a:solidFill>
                  <a:srgbClr val="0000CC"/>
                </a:solidFill>
              </a:rPr>
              <a:t>teori</a:t>
            </a:r>
            <a:r>
              <a:rPr lang="en-US" dirty="0" smtClean="0">
                <a:solidFill>
                  <a:srgbClr val="0000CC"/>
                </a:solidFill>
              </a:rPr>
              <a:t> media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teori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sosial</a:t>
            </a:r>
            <a:r>
              <a:rPr lang="en-US" dirty="0" smtClean="0">
                <a:solidFill>
                  <a:srgbClr val="0000CC"/>
                </a:solidFill>
              </a:rPr>
              <a:t>/ </a:t>
            </a:r>
            <a:r>
              <a:rPr lang="en-US" dirty="0" err="1" smtClean="0">
                <a:solidFill>
                  <a:srgbClr val="0000CC"/>
                </a:solidFill>
              </a:rPr>
              <a:t>masyarakat</a:t>
            </a:r>
            <a:r>
              <a:rPr lang="en-US" dirty="0" smtClean="0">
                <a:solidFill>
                  <a:srgbClr val="0000CC"/>
                </a:solidFill>
              </a:rPr>
              <a:t>”; </a:t>
            </a:r>
            <a:r>
              <a:rPr lang="en-US" dirty="0" err="1" smtClean="0">
                <a:solidFill>
                  <a:srgbClr val="0000CC"/>
                </a:solidFill>
              </a:rPr>
              <a:t>selain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termasuk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apa</a:t>
            </a:r>
            <a:r>
              <a:rPr lang="en-US" dirty="0" smtClean="0">
                <a:solidFill>
                  <a:srgbClr val="0000CC"/>
                </a:solidFill>
              </a:rPr>
              <a:t> yang </a:t>
            </a:r>
            <a:r>
              <a:rPr lang="en-US" dirty="0" err="1" smtClean="0">
                <a:solidFill>
                  <a:srgbClr val="0000CC"/>
                </a:solidFill>
              </a:rPr>
              <a:t>dimaksud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sebagai</a:t>
            </a:r>
            <a:r>
              <a:rPr lang="en-US" dirty="0" smtClean="0">
                <a:solidFill>
                  <a:srgbClr val="0000CC"/>
                </a:solidFill>
              </a:rPr>
              <a:t> “</a:t>
            </a:r>
            <a:r>
              <a:rPr lang="en-US" dirty="0" err="1" smtClean="0">
                <a:solidFill>
                  <a:srgbClr val="0000CC"/>
                </a:solidFill>
              </a:rPr>
              <a:t>pers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sebagai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pilar</a:t>
            </a:r>
            <a:r>
              <a:rPr lang="en-US" dirty="0" smtClean="0">
                <a:solidFill>
                  <a:srgbClr val="0000CC"/>
                </a:solidFill>
              </a:rPr>
              <a:t> ke-4”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086904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/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media,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 a. </a:t>
            </a:r>
            <a:r>
              <a:rPr lang="en-US" dirty="0" err="1" smtClean="0"/>
              <a:t>Televisi</a:t>
            </a:r>
            <a:r>
              <a:rPr lang="en-US" dirty="0" smtClean="0"/>
              <a:t>    b. </a:t>
            </a:r>
            <a:r>
              <a:rPr lang="en-US" dirty="0" err="1" smtClean="0"/>
              <a:t>Majalah</a:t>
            </a:r>
            <a:r>
              <a:rPr lang="en-US" dirty="0" smtClean="0"/>
              <a:t>    c. Radio    d. Internet-news.   </a:t>
            </a:r>
            <a:r>
              <a:rPr lang="en-US" dirty="0" err="1" smtClean="0">
                <a:solidFill>
                  <a:srgbClr val="0000CC"/>
                </a:solidFill>
              </a:rPr>
              <a:t>Catatan</a:t>
            </a:r>
            <a:r>
              <a:rPr lang="en-US" dirty="0" smtClean="0">
                <a:solidFill>
                  <a:srgbClr val="0000CC"/>
                </a:solidFill>
              </a:rPr>
              <a:t>:  </a:t>
            </a:r>
            <a:r>
              <a:rPr lang="en-US" dirty="0" err="1" smtClean="0">
                <a:solidFill>
                  <a:srgbClr val="0000CC"/>
                </a:solidFill>
              </a:rPr>
              <a:t>Anda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harus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menyebutkan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sedikit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penjelasan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contoh-contoh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sumber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pendapatan</a:t>
            </a:r>
            <a:r>
              <a:rPr lang="en-US" dirty="0" smtClean="0">
                <a:solidFill>
                  <a:srgbClr val="0000CC"/>
                </a:solidFill>
              </a:rPr>
              <a:t>. </a:t>
            </a:r>
            <a:r>
              <a:rPr lang="en-US" dirty="0" err="1" smtClean="0">
                <a:solidFill>
                  <a:srgbClr val="0000CC"/>
                </a:solidFill>
              </a:rPr>
              <a:t>Tentu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saja</a:t>
            </a:r>
            <a:r>
              <a:rPr lang="en-US" dirty="0" smtClean="0">
                <a:solidFill>
                  <a:srgbClr val="0000CC"/>
                </a:solidFill>
              </a:rPr>
              <a:t> yang </a:t>
            </a:r>
            <a:r>
              <a:rPr lang="en-US" dirty="0" err="1" smtClean="0">
                <a:solidFill>
                  <a:srgbClr val="0000CC"/>
                </a:solidFill>
              </a:rPr>
              <a:t>lumrah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untuk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semua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jenis</a:t>
            </a:r>
            <a:r>
              <a:rPr lang="en-US" dirty="0" smtClean="0">
                <a:solidFill>
                  <a:srgbClr val="0000CC"/>
                </a:solidFill>
              </a:rPr>
              <a:t> media </a:t>
            </a:r>
            <a:r>
              <a:rPr lang="en-US" dirty="0" err="1" smtClean="0">
                <a:solidFill>
                  <a:srgbClr val="0000CC"/>
                </a:solidFill>
              </a:rPr>
              <a:t>adalah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dari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iklan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namun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untuk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jenis</a:t>
            </a:r>
            <a:r>
              <a:rPr lang="en-US" dirty="0" smtClean="0">
                <a:solidFill>
                  <a:srgbClr val="0000CC"/>
                </a:solidFill>
              </a:rPr>
              <a:t> media </a:t>
            </a:r>
            <a:r>
              <a:rPr lang="en-US" dirty="0" err="1" smtClean="0">
                <a:solidFill>
                  <a:srgbClr val="0000CC"/>
                </a:solidFill>
              </a:rPr>
              <a:t>tertentu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ada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sumber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tambahan</a:t>
            </a:r>
            <a:r>
              <a:rPr lang="en-US" dirty="0" smtClean="0">
                <a:solidFill>
                  <a:srgbClr val="0000CC"/>
                </a:solidFill>
              </a:rPr>
              <a:t> lain. Nah, </a:t>
            </a:r>
            <a:r>
              <a:rPr lang="en-US" dirty="0" err="1" smtClean="0">
                <a:solidFill>
                  <a:srgbClr val="0000CC"/>
                </a:solidFill>
              </a:rPr>
              <a:t>jelaskan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hal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itu</a:t>
            </a:r>
            <a:r>
              <a:rPr lang="en-US" dirty="0" smtClean="0">
                <a:solidFill>
                  <a:srgbClr val="0000CC"/>
                </a:solidFill>
              </a:rPr>
              <a:t>!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08690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Perusahaan-</a:t>
            </a:r>
            <a:r>
              <a:rPr lang="en-US" dirty="0" err="1" smtClean="0"/>
              <a:t>perusahaan</a:t>
            </a:r>
            <a:r>
              <a:rPr lang="en-US" dirty="0" smtClean="0"/>
              <a:t> media global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media </a:t>
            </a:r>
            <a:r>
              <a:rPr lang="en-US" dirty="0" err="1" smtClean="0"/>
              <a:t>siar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dirty="0" err="1" smtClean="0"/>
              <a:t>utk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). </a:t>
            </a:r>
            <a:r>
              <a:rPr lang="en-US" dirty="0" err="1" smtClean="0"/>
              <a:t>Mengapa</a:t>
            </a:r>
            <a:r>
              <a:rPr lang="en-US" dirty="0" smtClean="0"/>
              <a:t> media global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(</a:t>
            </a:r>
            <a:r>
              <a:rPr lang="en-US" dirty="0" err="1" smtClean="0"/>
              <a:t>nasional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khalayaknya</a:t>
            </a:r>
            <a:r>
              <a:rPr lang="en-US" dirty="0" smtClean="0"/>
              <a:t>?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“media global”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antar-budaya</a:t>
            </a:r>
            <a:r>
              <a:rPr lang="en-US" dirty="0" smtClean="0"/>
              <a:t>”? </a:t>
            </a:r>
            <a:r>
              <a:rPr lang="en-US" dirty="0" err="1" smtClean="0">
                <a:solidFill>
                  <a:srgbClr val="0000CC"/>
                </a:solidFill>
              </a:rPr>
              <a:t>Catatan</a:t>
            </a:r>
            <a:r>
              <a:rPr lang="en-US" dirty="0" smtClean="0">
                <a:solidFill>
                  <a:srgbClr val="0000CC"/>
                </a:solidFill>
              </a:rPr>
              <a:t>: </a:t>
            </a:r>
            <a:r>
              <a:rPr lang="en-US" dirty="0" err="1" smtClean="0">
                <a:solidFill>
                  <a:srgbClr val="0000CC"/>
                </a:solidFill>
              </a:rPr>
              <a:t>Anda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harus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memahami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fakta</a:t>
            </a:r>
            <a:r>
              <a:rPr lang="en-US" dirty="0" smtClean="0">
                <a:solidFill>
                  <a:srgbClr val="0000CC"/>
                </a:solidFill>
              </a:rPr>
              <a:t> global </a:t>
            </a:r>
            <a:r>
              <a:rPr lang="en-US" dirty="0" err="1" smtClean="0">
                <a:solidFill>
                  <a:srgbClr val="0000CC"/>
                </a:solidFill>
              </a:rPr>
              <a:t>bahwa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dunia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terdiri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atas</a:t>
            </a:r>
            <a:r>
              <a:rPr lang="en-US" dirty="0" smtClean="0">
                <a:solidFill>
                  <a:srgbClr val="0000CC"/>
                </a:solidFill>
              </a:rPr>
              <a:t> multi-</a:t>
            </a:r>
            <a:r>
              <a:rPr lang="en-US" dirty="0" err="1" smtClean="0">
                <a:solidFill>
                  <a:srgbClr val="0000CC"/>
                </a:solidFill>
              </a:rPr>
              <a:t>budaya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keragaman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 err="1" smtClean="0">
                <a:solidFill>
                  <a:srgbClr val="0000CC"/>
                </a:solidFill>
              </a:rPr>
              <a:t>sehingga</a:t>
            </a:r>
            <a:r>
              <a:rPr lang="en-US" dirty="0" smtClean="0">
                <a:solidFill>
                  <a:srgbClr val="0000CC"/>
                </a:solidFill>
              </a:rPr>
              <a:t> media global </a:t>
            </a:r>
            <a:r>
              <a:rPr lang="en-US" dirty="0" err="1" smtClean="0">
                <a:solidFill>
                  <a:srgbClr val="0000CC"/>
                </a:solidFill>
              </a:rPr>
              <a:t>perlu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mengadopsi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budaya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lokal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selain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budaya</a:t>
            </a:r>
            <a:r>
              <a:rPr lang="en-US" dirty="0" smtClean="0">
                <a:solidFill>
                  <a:srgbClr val="0000CC"/>
                </a:solidFill>
              </a:rPr>
              <a:t> program </a:t>
            </a:r>
            <a:r>
              <a:rPr lang="en-US" dirty="0" err="1" smtClean="0">
                <a:solidFill>
                  <a:srgbClr val="0000CC"/>
                </a:solidFill>
              </a:rPr>
              <a:t>itu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berasal</a:t>
            </a:r>
            <a:r>
              <a:rPr lang="en-US" dirty="0" smtClean="0">
                <a:solidFill>
                  <a:srgbClr val="0000CC"/>
                </a:solidFill>
              </a:rPr>
              <a:t>. </a:t>
            </a:r>
            <a:r>
              <a:rPr lang="en-US" dirty="0" err="1" smtClean="0">
                <a:solidFill>
                  <a:srgbClr val="0000CC"/>
                </a:solidFill>
              </a:rPr>
              <a:t>Jelaskan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apa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itu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komunikasi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antar-budaya</a:t>
            </a:r>
            <a:r>
              <a:rPr lang="en-US" dirty="0" smtClean="0">
                <a:solidFill>
                  <a:srgbClr val="0000CC"/>
                </a:solidFill>
              </a:rPr>
              <a:t>?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308</Words>
  <Application>Microsoft Office PowerPoint</Application>
  <PresentationFormat>A4 Paper (210x297 mm)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LATIHAN DAN TUGAS AKHIR PRA-UTS</vt:lpstr>
      <vt:lpstr>SOAL-SOAL LATIHAN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DAN TUGAS AKHIR PRA-UTS</dc:title>
  <dc:creator>Class</dc:creator>
  <cp:lastModifiedBy>May</cp:lastModifiedBy>
  <cp:revision>4</cp:revision>
  <dcterms:created xsi:type="dcterms:W3CDTF">2202-01-02T15:56:30Z</dcterms:created>
  <dcterms:modified xsi:type="dcterms:W3CDTF">2015-04-28T06:18:38Z</dcterms:modified>
</cp:coreProperties>
</file>