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CITIZEN JOURNALISM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Dosen</a:t>
            </a:r>
            <a:r>
              <a:rPr lang="en-US" b="1" dirty="0" smtClean="0"/>
              <a:t>: </a:t>
            </a:r>
            <a:r>
              <a:rPr lang="en-US" b="1" dirty="0" err="1" smtClean="0"/>
              <a:t>Gantyo</a:t>
            </a:r>
            <a:r>
              <a:rPr lang="en-US" b="1" dirty="0" smtClean="0"/>
              <a:t> </a:t>
            </a:r>
            <a:r>
              <a:rPr lang="en-US" b="1" dirty="0" err="1" smtClean="0"/>
              <a:t>Koespradono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MEDIA MASSA MILIK PUBLIK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Blog</a:t>
            </a:r>
          </a:p>
          <a:p>
            <a:r>
              <a:rPr lang="en-US" b="1" dirty="0" err="1" smtClean="0"/>
              <a:t>Situs</a:t>
            </a:r>
            <a:r>
              <a:rPr lang="en-US" b="1" dirty="0" smtClean="0"/>
              <a:t> </a:t>
            </a:r>
            <a:r>
              <a:rPr lang="en-US" b="1" dirty="0" err="1" smtClean="0"/>
              <a:t>jejaring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(</a:t>
            </a:r>
            <a:r>
              <a:rPr lang="en-US" b="1" dirty="0" err="1" smtClean="0"/>
              <a:t>Facebook</a:t>
            </a:r>
            <a:r>
              <a:rPr lang="en-US" b="1" dirty="0" smtClean="0"/>
              <a:t>, Twitter, </a:t>
            </a:r>
            <a:r>
              <a:rPr lang="en-US" b="1" dirty="0" err="1" smtClean="0"/>
              <a:t>Instagram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Youtube</a:t>
            </a:r>
            <a:endParaRPr lang="en-US" b="1" dirty="0" smtClean="0"/>
          </a:p>
          <a:p>
            <a:r>
              <a:rPr lang="en-US" b="1" dirty="0" err="1" smtClean="0"/>
              <a:t>Siapa</a:t>
            </a:r>
            <a:r>
              <a:rPr lang="en-US" b="1" dirty="0" smtClean="0"/>
              <a:t> pun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reporter, </a:t>
            </a:r>
            <a:r>
              <a:rPr lang="en-US" b="1" dirty="0" err="1" smtClean="0"/>
              <a:t>penulis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produser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SELESAI DULU SAMPAI DI SINI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1554482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TUJUAN MATA KULIAH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menyampaikan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/</a:t>
            </a:r>
            <a:r>
              <a:rPr lang="en-US" b="1" dirty="0" err="1" smtClean="0"/>
              <a:t>peristiwa</a:t>
            </a:r>
            <a:r>
              <a:rPr lang="en-US" b="1" dirty="0" smtClean="0"/>
              <a:t> yang </a:t>
            </a:r>
            <a:r>
              <a:rPr lang="en-US" b="1" dirty="0" err="1" smtClean="0"/>
              <a:t>dilihat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didengar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manusia-manusia</a:t>
            </a:r>
            <a:r>
              <a:rPr lang="en-US" b="1" dirty="0" smtClean="0"/>
              <a:t> lain </a:t>
            </a:r>
            <a:r>
              <a:rPr lang="en-US" b="1" dirty="0" err="1" smtClean="0"/>
              <a:t>melalui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(</a:t>
            </a:r>
            <a:r>
              <a:rPr lang="en-US" b="1" dirty="0" err="1" smtClean="0"/>
              <a:t>tradisional</a:t>
            </a:r>
            <a:r>
              <a:rPr lang="en-US" b="1" dirty="0" smtClean="0"/>
              <a:t>) </a:t>
            </a:r>
            <a:r>
              <a:rPr lang="en-US" b="1" dirty="0" err="1" smtClean="0"/>
              <a:t>dan</a:t>
            </a:r>
            <a:r>
              <a:rPr lang="en-US" b="1" dirty="0" smtClean="0"/>
              <a:t> digital.</a:t>
            </a:r>
          </a:p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peristiwa</a:t>
            </a:r>
            <a:r>
              <a:rPr lang="en-US" b="1" dirty="0" smtClean="0"/>
              <a:t> (</a:t>
            </a:r>
            <a:r>
              <a:rPr lang="en-US" b="1" dirty="0" err="1" smtClean="0"/>
              <a:t>pesan</a:t>
            </a:r>
            <a:r>
              <a:rPr lang="en-US" b="1" dirty="0" smtClean="0"/>
              <a:t>) yang </a:t>
            </a:r>
            <a:r>
              <a:rPr lang="en-US" b="1" dirty="0" err="1" smtClean="0"/>
              <a:t>disampaikan</a:t>
            </a:r>
            <a:r>
              <a:rPr lang="en-US" b="1" dirty="0" smtClean="0"/>
              <a:t> </a:t>
            </a:r>
            <a:r>
              <a:rPr lang="en-US" b="1" dirty="0" err="1" smtClean="0"/>
              <a:t>tertib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teratur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memerhatikan</a:t>
            </a:r>
            <a:r>
              <a:rPr lang="en-US" b="1" dirty="0" smtClean="0"/>
              <a:t> </a:t>
            </a:r>
            <a:r>
              <a:rPr lang="en-US" b="1" dirty="0" err="1" smtClean="0"/>
              <a:t>kaidah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mengenal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mempraktikkannya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terjun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dunia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bekerja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</a:t>
            </a: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REFERENSI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Majalah</a:t>
            </a:r>
            <a:r>
              <a:rPr lang="en-US" b="1" dirty="0" smtClean="0"/>
              <a:t> TEMPO</a:t>
            </a:r>
          </a:p>
          <a:p>
            <a:r>
              <a:rPr lang="en-US" b="1" dirty="0" err="1" smtClean="0"/>
              <a:t>Situs-situs</a:t>
            </a:r>
            <a:r>
              <a:rPr lang="en-US" b="1" dirty="0" smtClean="0"/>
              <a:t>/portal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resmi</a:t>
            </a:r>
            <a:r>
              <a:rPr lang="en-US" b="1" dirty="0" smtClean="0"/>
              <a:t> (detik.com, metrotvnews.com, </a:t>
            </a:r>
            <a:r>
              <a:rPr lang="en-US" b="1" dirty="0" err="1" smtClean="0"/>
              <a:t>vivanews</a:t>
            </a:r>
            <a:r>
              <a:rPr lang="en-US" b="1" dirty="0" smtClean="0"/>
              <a:t>, </a:t>
            </a:r>
            <a:r>
              <a:rPr lang="en-US" b="1" dirty="0" err="1" smtClean="0"/>
              <a:t>tempointeraktif</a:t>
            </a:r>
            <a:r>
              <a:rPr lang="en-US" b="1" dirty="0" smtClean="0"/>
              <a:t>, </a:t>
            </a:r>
            <a:r>
              <a:rPr lang="en-US" b="1" dirty="0" err="1" smtClean="0"/>
              <a:t>antara</a:t>
            </a:r>
            <a:r>
              <a:rPr lang="en-US" b="1" dirty="0" smtClean="0"/>
              <a:t>, kompas.com, </a:t>
            </a:r>
            <a:r>
              <a:rPr lang="en-US" b="1" dirty="0" err="1" smtClean="0"/>
              <a:t>dll</a:t>
            </a:r>
            <a:r>
              <a:rPr lang="en-US" b="1" dirty="0" smtClean="0"/>
              <a:t>).</a:t>
            </a:r>
          </a:p>
          <a:p>
            <a:pPr algn="just"/>
            <a:r>
              <a:rPr lang="en-US" b="1" dirty="0" err="1" smtClean="0"/>
              <a:t>Buku</a:t>
            </a:r>
            <a:r>
              <a:rPr lang="en-US" b="1" dirty="0" smtClean="0"/>
              <a:t> “</a:t>
            </a:r>
            <a:r>
              <a:rPr lang="en-US" b="1" dirty="0" err="1" smtClean="0"/>
              <a:t>Merekayasa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r>
              <a:rPr lang="en-US" b="1" dirty="0" smtClean="0"/>
              <a:t>” </a:t>
            </a:r>
            <a:r>
              <a:rPr lang="en-US" b="1" dirty="0" smtClean="0">
                <a:sym typeface="Wingdings" pitchFamily="2" charset="2"/>
              </a:rPr>
              <a:t> digital book </a:t>
            </a:r>
            <a:r>
              <a:rPr lang="en-US" b="1" dirty="0" err="1" smtClean="0">
                <a:sym typeface="Wingdings" pitchFamily="2" charset="2"/>
              </a:rPr>
              <a:t>Gantyo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Koespradono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</a:rPr>
              <a:t>www.wayangforce.com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PROSENTASE NILAI AKHIR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UTS: 30%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UAS: 30%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1: 10%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2: 10%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3: 10%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Kehadiran</a:t>
            </a:r>
            <a:r>
              <a:rPr lang="en-US" b="1" dirty="0" smtClean="0">
                <a:solidFill>
                  <a:srgbClr val="FF0000"/>
                </a:solidFill>
              </a:rPr>
              <a:t>: 10%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PENUNJANG KELULUSAN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Kehadiran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endParaRPr lang="en-US" b="1" dirty="0" smtClean="0"/>
          </a:p>
          <a:p>
            <a:r>
              <a:rPr lang="en-US" b="1" dirty="0" err="1" smtClean="0"/>
              <a:t>Kepedulian</a:t>
            </a:r>
            <a:endParaRPr lang="en-US" b="1" dirty="0" smtClean="0"/>
          </a:p>
          <a:p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b="1" dirty="0" smtClean="0"/>
          </a:p>
          <a:p>
            <a:r>
              <a:rPr lang="en-US" b="1" dirty="0" err="1" smtClean="0"/>
              <a:t>Keaktifan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b="1" dirty="0" smtClean="0"/>
          </a:p>
          <a:p>
            <a:r>
              <a:rPr lang="en-US" b="1" dirty="0" err="1" smtClean="0"/>
              <a:t>Kreativitas</a:t>
            </a:r>
            <a:endParaRPr lang="en-US" b="1" dirty="0" smtClean="0"/>
          </a:p>
          <a:p>
            <a:r>
              <a:rPr lang="en-US" b="1" dirty="0" err="1" smtClean="0"/>
              <a:t>Bahasa</a:t>
            </a:r>
            <a:r>
              <a:rPr lang="en-US" b="1" dirty="0" smtClean="0"/>
              <a:t> Indonesia </a:t>
            </a:r>
            <a:r>
              <a:rPr lang="en-US" b="1" dirty="0" err="1" smtClean="0"/>
              <a:t>jurnalistik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endParaRPr lang="en-US" b="1" dirty="0" smtClean="0"/>
          </a:p>
          <a:p>
            <a:r>
              <a:rPr lang="en-US" b="1" dirty="0" err="1" smtClean="0"/>
              <a:t>Militansi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DISKUSI KELOMPOK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/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Saudara</a:t>
            </a:r>
            <a:r>
              <a:rPr lang="en-US" b="1" dirty="0" smtClean="0"/>
              <a:t> </a:t>
            </a:r>
            <a:r>
              <a:rPr lang="en-US" b="1" dirty="0" err="1" smtClean="0"/>
              <a:t>ketahui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Citizen Journalism?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LATAR BELAKANG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just"/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makhluk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 smtClean="0"/>
          </a:p>
          <a:p>
            <a:pPr algn="just"/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naluri</a:t>
            </a:r>
            <a:r>
              <a:rPr lang="en-US" b="1" dirty="0" smtClean="0"/>
              <a:t>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tahu</a:t>
            </a:r>
            <a:endParaRPr lang="en-US" b="1" dirty="0" smtClean="0"/>
          </a:p>
          <a:p>
            <a:pPr algn="just"/>
            <a:r>
              <a:rPr lang="en-US" b="1" dirty="0" err="1" smtClean="0"/>
              <a:t>Memiliki</a:t>
            </a:r>
            <a:r>
              <a:rPr lang="en-US" b="1" dirty="0" smtClean="0"/>
              <a:t> “</a:t>
            </a:r>
            <a:r>
              <a:rPr lang="en-US" b="1" dirty="0" err="1" smtClean="0"/>
              <a:t>semangat</a:t>
            </a:r>
            <a:r>
              <a:rPr lang="en-US" b="1" dirty="0" smtClean="0"/>
              <a:t>”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berbagi</a:t>
            </a:r>
            <a:r>
              <a:rPr lang="en-US" b="1" dirty="0" smtClean="0"/>
              <a:t> (</a:t>
            </a:r>
            <a:r>
              <a:rPr lang="en-US" b="1" dirty="0" err="1" smtClean="0"/>
              <a:t>informasi</a:t>
            </a:r>
            <a:r>
              <a:rPr lang="en-US" b="1" dirty="0" smtClean="0"/>
              <a:t>)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manusia-manusia</a:t>
            </a:r>
            <a:r>
              <a:rPr lang="en-US" b="1" dirty="0" smtClean="0"/>
              <a:t> lain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GLOBALISASI INFORMASI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err="1" smtClean="0"/>
              <a:t>Dunia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berdinding</a:t>
            </a:r>
            <a:endParaRPr lang="en-US" b="1" dirty="0" smtClean="0"/>
          </a:p>
          <a:p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milik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publik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r>
              <a:rPr lang="en-US" b="1" dirty="0" err="1" smtClean="0">
                <a:sym typeface="Wingdings" pitchFamily="2" charset="2"/>
              </a:rPr>
              <a:t>Keterbukaan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informasi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publik</a:t>
            </a:r>
            <a:endParaRPr lang="en-US" b="1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Masyarakat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berhak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mendapatkan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informasi</a:t>
            </a:r>
            <a:r>
              <a:rPr lang="en-US" b="1" dirty="0" smtClean="0">
                <a:sym typeface="Wingdings" pitchFamily="2" charset="2"/>
              </a:rPr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FAKTA DI MASYARAKAT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detik</a:t>
            </a:r>
            <a:r>
              <a:rPr lang="en-US" b="1" dirty="0" smtClean="0"/>
              <a:t>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peristiwa</a:t>
            </a:r>
            <a:endParaRPr lang="en-US" b="1" dirty="0" smtClean="0"/>
          </a:p>
          <a:p>
            <a:pPr algn="just"/>
            <a:r>
              <a:rPr lang="en-US" b="1" dirty="0" err="1" smtClean="0"/>
              <a:t>Jumlah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endParaRPr lang="en-US" b="1" dirty="0" smtClean="0"/>
          </a:p>
          <a:p>
            <a:pPr algn="just"/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jurnalis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tidak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mungkin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berada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tempat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waktu</a:t>
            </a:r>
            <a:r>
              <a:rPr lang="en-US" b="1" dirty="0" smtClean="0">
                <a:sym typeface="Wingdings" pitchFamily="2" charset="2"/>
              </a:rPr>
              <a:t> yang </a:t>
            </a:r>
            <a:r>
              <a:rPr lang="en-US" b="1" dirty="0" err="1" smtClean="0">
                <a:sym typeface="Wingdings" pitchFamily="2" charset="2"/>
              </a:rPr>
              <a:t>sama</a:t>
            </a:r>
            <a:endParaRPr lang="en-US" b="1" dirty="0" smtClean="0">
              <a:sym typeface="Wingdings" pitchFamily="2" charset="2"/>
            </a:endParaRPr>
          </a:p>
          <a:p>
            <a:pPr algn="just"/>
            <a:r>
              <a:rPr lang="en-US" b="1" dirty="0" err="1" smtClean="0">
                <a:sym typeface="Wingdings" pitchFamily="2" charset="2"/>
              </a:rPr>
              <a:t>Ruang</a:t>
            </a:r>
            <a:r>
              <a:rPr lang="en-US" b="1" dirty="0" smtClean="0">
                <a:sym typeface="Wingdings" pitchFamily="2" charset="2"/>
              </a:rPr>
              <a:t> media </a:t>
            </a:r>
            <a:r>
              <a:rPr lang="en-US" b="1" dirty="0" err="1" smtClean="0">
                <a:sym typeface="Wingdings" pitchFamily="2" charset="2"/>
              </a:rPr>
              <a:t>dikuasai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pemilik</a:t>
            </a:r>
            <a:r>
              <a:rPr lang="en-US" b="1" dirty="0" smtClean="0">
                <a:sym typeface="Wingdings" pitchFamily="2" charset="2"/>
              </a:rPr>
              <a:t>/</a:t>
            </a:r>
            <a:r>
              <a:rPr lang="en-US" b="1" dirty="0" err="1" smtClean="0">
                <a:sym typeface="Wingdings" pitchFamily="2" charset="2"/>
              </a:rPr>
              <a:t>pekerja</a:t>
            </a:r>
            <a:r>
              <a:rPr lang="en-US" b="1" dirty="0" smtClean="0">
                <a:sym typeface="Wingdings" pitchFamily="2" charset="2"/>
              </a:rPr>
              <a:t> media </a:t>
            </a:r>
            <a:r>
              <a:rPr lang="en-US" b="1" dirty="0" err="1" smtClean="0">
                <a:sym typeface="Wingdings" pitchFamily="2" charset="2"/>
              </a:rPr>
              <a:t>massa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dirty="0" err="1" smtClean="0">
                <a:sym typeface="Wingdings" pitchFamily="2" charset="2"/>
              </a:rPr>
              <a:t>surat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kabar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majalah</a:t>
            </a:r>
            <a:r>
              <a:rPr lang="en-US" b="1" dirty="0" smtClean="0">
                <a:sym typeface="Wingdings" pitchFamily="2" charset="2"/>
              </a:rPr>
              <a:t>, radio </a:t>
            </a:r>
            <a:r>
              <a:rPr lang="en-US" b="1" dirty="0" err="1" smtClean="0">
                <a:sym typeface="Wingdings" pitchFamily="2" charset="2"/>
              </a:rPr>
              <a:t>dan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televisi</a:t>
            </a:r>
            <a:r>
              <a:rPr lang="en-US" b="1" dirty="0" smtClean="0">
                <a:sym typeface="Wingdings" pitchFamily="2" charset="2"/>
              </a:rPr>
              <a:t>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273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CITIZEN JOURNALISM</vt:lpstr>
      <vt:lpstr>TUJUAN MATA KULIAH</vt:lpstr>
      <vt:lpstr>REFERENSI</vt:lpstr>
      <vt:lpstr>PROSENTASE NILAI AKHIR</vt:lpstr>
      <vt:lpstr>PENUNJANG KELULUSAN</vt:lpstr>
      <vt:lpstr>DISKUSI KELOMPOK</vt:lpstr>
      <vt:lpstr>LATAR BELAKANG</vt:lpstr>
      <vt:lpstr>GLOBALISASI INFORMASI</vt:lpstr>
      <vt:lpstr>FAKTA DI MASYARAKAT</vt:lpstr>
      <vt:lpstr>MEDIA MASSA MILIK PUBLIK</vt:lpstr>
      <vt:lpstr>SELESAI DULU SAMPAI DI SINI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JOURNALISM</dc:title>
  <dc:creator>user</dc:creator>
  <cp:lastModifiedBy>May</cp:lastModifiedBy>
  <cp:revision>6</cp:revision>
  <dcterms:created xsi:type="dcterms:W3CDTF">2013-02-21T14:35:15Z</dcterms:created>
  <dcterms:modified xsi:type="dcterms:W3CDTF">2015-04-28T07:16:45Z</dcterms:modified>
</cp:coreProperties>
</file>