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57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8A37-36A5-4CF6-B82D-81336578C6B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A33E-9B7B-459D-879B-55D3C00D38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8A37-36A5-4CF6-B82D-81336578C6B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A33E-9B7B-459D-879B-55D3C00D38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8A37-36A5-4CF6-B82D-81336578C6B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A33E-9B7B-459D-879B-55D3C00D38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8A37-36A5-4CF6-B82D-81336578C6B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A33E-9B7B-459D-879B-55D3C00D38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8A37-36A5-4CF6-B82D-81336578C6B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A33E-9B7B-459D-879B-55D3C00D38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8A37-36A5-4CF6-B82D-81336578C6B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A33E-9B7B-459D-879B-55D3C00D38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8A37-36A5-4CF6-B82D-81336578C6B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A33E-9B7B-459D-879B-55D3C00D38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8A37-36A5-4CF6-B82D-81336578C6B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A33E-9B7B-459D-879B-55D3C00D38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8A37-36A5-4CF6-B82D-81336578C6B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A33E-9B7B-459D-879B-55D3C00D38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8A37-36A5-4CF6-B82D-81336578C6B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A33E-9B7B-459D-879B-55D3C00D38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8A37-36A5-4CF6-B82D-81336578C6B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A33E-9B7B-459D-879B-55D3C00D38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C8A37-36A5-4CF6-B82D-81336578C6BD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4A33E-9B7B-459D-879B-55D3C00D38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CITIZEN JOURNALISM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/>
              <a:t>Dosen</a:t>
            </a:r>
            <a:r>
              <a:rPr lang="en-US" b="1" dirty="0" smtClean="0"/>
              <a:t>: </a:t>
            </a:r>
            <a:r>
              <a:rPr lang="en-US" b="1" dirty="0" err="1" smtClean="0"/>
              <a:t>Gantyo</a:t>
            </a:r>
            <a:r>
              <a:rPr lang="en-US" b="1" dirty="0" smtClean="0"/>
              <a:t> </a:t>
            </a:r>
            <a:r>
              <a:rPr lang="en-US" b="1" dirty="0" err="1" smtClean="0"/>
              <a:t>Koespradono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MEDIA MASSA MILIK PUBLIK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Blog</a:t>
            </a:r>
          </a:p>
          <a:p>
            <a:r>
              <a:rPr lang="en-US" b="1" dirty="0" err="1" smtClean="0"/>
              <a:t>Situs</a:t>
            </a:r>
            <a:r>
              <a:rPr lang="en-US" b="1" dirty="0" smtClean="0"/>
              <a:t> </a:t>
            </a:r>
            <a:r>
              <a:rPr lang="en-US" b="1" dirty="0" err="1" smtClean="0"/>
              <a:t>jejaring</a:t>
            </a:r>
            <a:r>
              <a:rPr lang="en-US" b="1" dirty="0" smtClean="0"/>
              <a:t> </a:t>
            </a:r>
            <a:r>
              <a:rPr lang="en-US" b="1" dirty="0" err="1" smtClean="0"/>
              <a:t>sosial</a:t>
            </a:r>
            <a:r>
              <a:rPr lang="en-US" b="1" dirty="0" smtClean="0"/>
              <a:t> (</a:t>
            </a:r>
            <a:r>
              <a:rPr lang="en-US" b="1" dirty="0" err="1" smtClean="0"/>
              <a:t>Facebook</a:t>
            </a:r>
            <a:r>
              <a:rPr lang="en-US" b="1" dirty="0" smtClean="0"/>
              <a:t>, Twitter, </a:t>
            </a:r>
            <a:r>
              <a:rPr lang="en-US" b="1" dirty="0" err="1" smtClean="0"/>
              <a:t>Instagram</a:t>
            </a:r>
            <a:r>
              <a:rPr lang="en-US" b="1" dirty="0" smtClean="0"/>
              <a:t>, </a:t>
            </a:r>
            <a:r>
              <a:rPr lang="en-US" b="1" dirty="0" err="1" smtClean="0"/>
              <a:t>dll</a:t>
            </a:r>
            <a:r>
              <a:rPr lang="en-US" b="1" dirty="0" smtClean="0"/>
              <a:t>)</a:t>
            </a:r>
          </a:p>
          <a:p>
            <a:r>
              <a:rPr lang="en-US" b="1" dirty="0" err="1" smtClean="0"/>
              <a:t>Youtube</a:t>
            </a:r>
            <a:endParaRPr lang="en-US" b="1" dirty="0" smtClean="0"/>
          </a:p>
          <a:p>
            <a:r>
              <a:rPr lang="en-US" b="1" dirty="0" err="1" smtClean="0"/>
              <a:t>Siapa</a:t>
            </a:r>
            <a:r>
              <a:rPr lang="en-US" b="1" dirty="0" smtClean="0"/>
              <a:t> pun </a:t>
            </a:r>
            <a:r>
              <a:rPr lang="en-US" b="1" dirty="0" err="1" smtClean="0"/>
              <a:t>bisa</a:t>
            </a:r>
            <a:r>
              <a:rPr lang="en-US" b="1" dirty="0" smtClean="0"/>
              <a:t> </a:t>
            </a:r>
            <a:r>
              <a:rPr lang="en-US" b="1" dirty="0" err="1" smtClean="0"/>
              <a:t>menjadi</a:t>
            </a:r>
            <a:r>
              <a:rPr lang="en-US" b="1" dirty="0" smtClean="0"/>
              <a:t> reporter, </a:t>
            </a:r>
            <a:r>
              <a:rPr lang="en-US" b="1" dirty="0" err="1" smtClean="0"/>
              <a:t>penulis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produser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7836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SELESAI DULU SAMPAI DI SINI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1554482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TUJUAN MATA KULIAH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b="1" dirty="0" smtClean="0"/>
              <a:t>Agar </a:t>
            </a:r>
            <a:r>
              <a:rPr lang="en-US" b="1" dirty="0" err="1" smtClean="0"/>
              <a:t>mahasiswa</a:t>
            </a:r>
            <a:r>
              <a:rPr lang="en-US" b="1" dirty="0" smtClean="0"/>
              <a:t>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menyampaikan</a:t>
            </a:r>
            <a:r>
              <a:rPr lang="en-US" b="1" dirty="0" smtClean="0"/>
              <a:t> </a:t>
            </a:r>
            <a:r>
              <a:rPr lang="en-US" b="1" dirty="0" err="1" smtClean="0"/>
              <a:t>pesan</a:t>
            </a:r>
            <a:r>
              <a:rPr lang="en-US" b="1" dirty="0" smtClean="0"/>
              <a:t>/</a:t>
            </a:r>
            <a:r>
              <a:rPr lang="en-US" b="1" dirty="0" err="1" smtClean="0"/>
              <a:t>peristiwa</a:t>
            </a:r>
            <a:r>
              <a:rPr lang="en-US" b="1" dirty="0" smtClean="0"/>
              <a:t> yang </a:t>
            </a:r>
            <a:r>
              <a:rPr lang="en-US" b="1" dirty="0" err="1" smtClean="0"/>
              <a:t>dilihat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didengar</a:t>
            </a:r>
            <a:r>
              <a:rPr lang="en-US" b="1" dirty="0" smtClean="0"/>
              <a:t> </a:t>
            </a:r>
            <a:r>
              <a:rPr lang="en-US" b="1" dirty="0" err="1" smtClean="0"/>
              <a:t>kepada</a:t>
            </a:r>
            <a:r>
              <a:rPr lang="en-US" b="1" dirty="0" smtClean="0"/>
              <a:t> </a:t>
            </a:r>
            <a:r>
              <a:rPr lang="en-US" b="1" dirty="0" err="1" smtClean="0"/>
              <a:t>manusia-manusia</a:t>
            </a:r>
            <a:r>
              <a:rPr lang="en-US" b="1" dirty="0" smtClean="0"/>
              <a:t> lain </a:t>
            </a:r>
            <a:r>
              <a:rPr lang="en-US" b="1" dirty="0" err="1" smtClean="0"/>
              <a:t>melalui</a:t>
            </a:r>
            <a:r>
              <a:rPr lang="en-US" b="1" dirty="0" smtClean="0"/>
              <a:t> media </a:t>
            </a:r>
            <a:r>
              <a:rPr lang="en-US" b="1" dirty="0" err="1" smtClean="0"/>
              <a:t>massa</a:t>
            </a:r>
            <a:r>
              <a:rPr lang="en-US" b="1" dirty="0" smtClean="0"/>
              <a:t> (</a:t>
            </a:r>
            <a:r>
              <a:rPr lang="en-US" b="1" dirty="0" err="1" smtClean="0"/>
              <a:t>tradisional</a:t>
            </a:r>
            <a:r>
              <a:rPr lang="en-US" b="1" dirty="0" smtClean="0"/>
              <a:t>) </a:t>
            </a:r>
            <a:r>
              <a:rPr lang="en-US" b="1" dirty="0" err="1" smtClean="0"/>
              <a:t>dan</a:t>
            </a:r>
            <a:r>
              <a:rPr lang="en-US" b="1" dirty="0" smtClean="0"/>
              <a:t> digital.</a:t>
            </a:r>
          </a:p>
          <a:p>
            <a:pPr algn="just"/>
            <a:r>
              <a:rPr lang="en-US" b="1" dirty="0" smtClean="0"/>
              <a:t>Agar </a:t>
            </a:r>
            <a:r>
              <a:rPr lang="en-US" b="1" dirty="0" err="1" smtClean="0"/>
              <a:t>peristiwa</a:t>
            </a:r>
            <a:r>
              <a:rPr lang="en-US" b="1" dirty="0" smtClean="0"/>
              <a:t> (</a:t>
            </a:r>
            <a:r>
              <a:rPr lang="en-US" b="1" dirty="0" err="1" smtClean="0"/>
              <a:t>pesan</a:t>
            </a:r>
            <a:r>
              <a:rPr lang="en-US" b="1" dirty="0" smtClean="0"/>
              <a:t>) yang </a:t>
            </a:r>
            <a:r>
              <a:rPr lang="en-US" b="1" dirty="0" err="1" smtClean="0"/>
              <a:t>disampaikan</a:t>
            </a:r>
            <a:r>
              <a:rPr lang="en-US" b="1" dirty="0" smtClean="0"/>
              <a:t> </a:t>
            </a:r>
            <a:r>
              <a:rPr lang="en-US" b="1" dirty="0" err="1" smtClean="0"/>
              <a:t>tertib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teratur</a:t>
            </a:r>
            <a:r>
              <a:rPr lang="en-US" b="1" dirty="0" smtClean="0"/>
              <a:t>, </a:t>
            </a:r>
            <a:r>
              <a:rPr lang="en-US" b="1" dirty="0" err="1" smtClean="0"/>
              <a:t>serta</a:t>
            </a:r>
            <a:r>
              <a:rPr lang="en-US" b="1" dirty="0" smtClean="0"/>
              <a:t> </a:t>
            </a:r>
            <a:r>
              <a:rPr lang="en-US" b="1" dirty="0" err="1" smtClean="0"/>
              <a:t>memerhatikan</a:t>
            </a:r>
            <a:r>
              <a:rPr lang="en-US" b="1" dirty="0" smtClean="0"/>
              <a:t> </a:t>
            </a:r>
            <a:r>
              <a:rPr lang="en-US" b="1" dirty="0" err="1" smtClean="0"/>
              <a:t>kaidah</a:t>
            </a:r>
            <a:r>
              <a:rPr lang="en-US" b="1" dirty="0" smtClean="0"/>
              <a:t> </a:t>
            </a:r>
            <a:r>
              <a:rPr lang="en-US" b="1" dirty="0" err="1" smtClean="0"/>
              <a:t>jurnalistik</a:t>
            </a:r>
            <a:r>
              <a:rPr lang="en-US" b="1" dirty="0" smtClean="0"/>
              <a:t>.</a:t>
            </a:r>
          </a:p>
          <a:p>
            <a:pPr algn="just"/>
            <a:r>
              <a:rPr lang="en-US" b="1" dirty="0" smtClean="0"/>
              <a:t>Agar </a:t>
            </a:r>
            <a:r>
              <a:rPr lang="en-US" b="1" dirty="0" err="1" smtClean="0"/>
              <a:t>mahasiswa</a:t>
            </a:r>
            <a:r>
              <a:rPr lang="en-US" b="1" dirty="0" smtClean="0"/>
              <a:t> </a:t>
            </a:r>
            <a:r>
              <a:rPr lang="en-US" b="1" dirty="0" err="1" smtClean="0"/>
              <a:t>mengenal</a:t>
            </a:r>
            <a:r>
              <a:rPr lang="en-US" b="1" dirty="0" smtClean="0"/>
              <a:t> </a:t>
            </a:r>
            <a:r>
              <a:rPr lang="en-US" b="1" dirty="0" err="1" smtClean="0"/>
              <a:t>ilmu</a:t>
            </a:r>
            <a:r>
              <a:rPr lang="en-US" b="1" dirty="0" smtClean="0"/>
              <a:t> </a:t>
            </a:r>
            <a:r>
              <a:rPr lang="en-US" b="1" dirty="0" err="1" smtClean="0"/>
              <a:t>jurnalistik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mempraktikkannya</a:t>
            </a:r>
            <a:r>
              <a:rPr lang="en-US" b="1" dirty="0" smtClean="0"/>
              <a:t> </a:t>
            </a:r>
            <a:r>
              <a:rPr lang="en-US" b="1" dirty="0" err="1" smtClean="0"/>
              <a:t>sebelum</a:t>
            </a:r>
            <a:r>
              <a:rPr lang="en-US" b="1" dirty="0" smtClean="0"/>
              <a:t> </a:t>
            </a:r>
            <a:r>
              <a:rPr lang="en-US" b="1" dirty="0" err="1" smtClean="0"/>
              <a:t>terjun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</a:t>
            </a:r>
            <a:r>
              <a:rPr lang="en-US" b="1" dirty="0" err="1" smtClean="0"/>
              <a:t>dunia</a:t>
            </a:r>
            <a:r>
              <a:rPr lang="en-US" b="1" dirty="0" smtClean="0"/>
              <a:t> </a:t>
            </a:r>
            <a:r>
              <a:rPr lang="en-US" b="1" dirty="0" err="1" smtClean="0"/>
              <a:t>jurnalistik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bekerja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media </a:t>
            </a:r>
            <a:r>
              <a:rPr lang="en-US" b="1" dirty="0" err="1" smtClean="0"/>
              <a:t>massa</a:t>
            </a:r>
            <a:r>
              <a:rPr lang="en-US" b="1" dirty="0" smtClean="0"/>
              <a:t> </a:t>
            </a:r>
            <a:r>
              <a:rPr lang="en-US" b="1" dirty="0" err="1" smtClean="0"/>
              <a:t>arus</a:t>
            </a:r>
            <a:r>
              <a:rPr lang="en-US" b="1" dirty="0" smtClean="0"/>
              <a:t> </a:t>
            </a:r>
            <a:r>
              <a:rPr lang="en-US" b="1" dirty="0" err="1" smtClean="0"/>
              <a:t>utama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REFERENSI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Majalah</a:t>
            </a:r>
            <a:r>
              <a:rPr lang="en-US" b="1" dirty="0" smtClean="0"/>
              <a:t> TEMPO</a:t>
            </a:r>
          </a:p>
          <a:p>
            <a:r>
              <a:rPr lang="en-US" b="1" dirty="0" err="1" smtClean="0"/>
              <a:t>Situs-situs</a:t>
            </a:r>
            <a:r>
              <a:rPr lang="en-US" b="1" dirty="0" smtClean="0"/>
              <a:t>/portal </a:t>
            </a:r>
            <a:r>
              <a:rPr lang="en-US" b="1" dirty="0" err="1" smtClean="0"/>
              <a:t>berita</a:t>
            </a:r>
            <a:r>
              <a:rPr lang="en-US" b="1" dirty="0" smtClean="0"/>
              <a:t> </a:t>
            </a:r>
            <a:r>
              <a:rPr lang="en-US" b="1" dirty="0" err="1" smtClean="0"/>
              <a:t>resmi</a:t>
            </a:r>
            <a:r>
              <a:rPr lang="en-US" b="1" dirty="0" smtClean="0"/>
              <a:t> (detik.com, metrotvnews.com, </a:t>
            </a:r>
            <a:r>
              <a:rPr lang="en-US" b="1" dirty="0" err="1" smtClean="0"/>
              <a:t>vivanews</a:t>
            </a:r>
            <a:r>
              <a:rPr lang="en-US" b="1" dirty="0" smtClean="0"/>
              <a:t>, </a:t>
            </a:r>
            <a:r>
              <a:rPr lang="en-US" b="1" dirty="0" err="1" smtClean="0"/>
              <a:t>tempointeraktif</a:t>
            </a:r>
            <a:r>
              <a:rPr lang="en-US" b="1" dirty="0" smtClean="0"/>
              <a:t>, </a:t>
            </a:r>
            <a:r>
              <a:rPr lang="en-US" b="1" dirty="0" err="1" smtClean="0"/>
              <a:t>antara</a:t>
            </a:r>
            <a:r>
              <a:rPr lang="en-US" b="1" dirty="0" smtClean="0"/>
              <a:t>, kompas.com, </a:t>
            </a:r>
            <a:r>
              <a:rPr lang="en-US" b="1" dirty="0" err="1" smtClean="0"/>
              <a:t>dll</a:t>
            </a:r>
            <a:r>
              <a:rPr lang="en-US" b="1" dirty="0" smtClean="0"/>
              <a:t>).</a:t>
            </a:r>
          </a:p>
          <a:p>
            <a:pPr algn="just"/>
            <a:r>
              <a:rPr lang="en-US" b="1" dirty="0" err="1" smtClean="0"/>
              <a:t>Buku</a:t>
            </a:r>
            <a:r>
              <a:rPr lang="en-US" b="1" dirty="0" smtClean="0"/>
              <a:t> “</a:t>
            </a:r>
            <a:r>
              <a:rPr lang="en-US" b="1" dirty="0" err="1" smtClean="0"/>
              <a:t>Merekayasa</a:t>
            </a:r>
            <a:r>
              <a:rPr lang="en-US" b="1" dirty="0" smtClean="0"/>
              <a:t> </a:t>
            </a:r>
            <a:r>
              <a:rPr lang="en-US" b="1" dirty="0" err="1" smtClean="0"/>
              <a:t>Fakta</a:t>
            </a:r>
            <a:r>
              <a:rPr lang="en-US" b="1" dirty="0" smtClean="0"/>
              <a:t> </a:t>
            </a:r>
            <a:r>
              <a:rPr lang="en-US" b="1" dirty="0" err="1" smtClean="0"/>
              <a:t>Menjadi</a:t>
            </a:r>
            <a:r>
              <a:rPr lang="en-US" b="1" dirty="0" smtClean="0"/>
              <a:t> </a:t>
            </a:r>
            <a:r>
              <a:rPr lang="en-US" b="1" dirty="0" err="1" smtClean="0"/>
              <a:t>Berita</a:t>
            </a:r>
            <a:r>
              <a:rPr lang="en-US" b="1" dirty="0" smtClean="0"/>
              <a:t>” </a:t>
            </a:r>
            <a:r>
              <a:rPr lang="en-US" b="1" dirty="0" smtClean="0">
                <a:sym typeface="Wingdings" pitchFamily="2" charset="2"/>
              </a:rPr>
              <a:t> digital book </a:t>
            </a:r>
            <a:r>
              <a:rPr lang="en-US" b="1" dirty="0" err="1" smtClean="0">
                <a:sym typeface="Wingdings" pitchFamily="2" charset="2"/>
              </a:rPr>
              <a:t>Gantyo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Koespradono</a:t>
            </a:r>
            <a:r>
              <a:rPr lang="en-US" b="1" dirty="0" smtClean="0">
                <a:sym typeface="Wingdings" pitchFamily="2" charset="2"/>
              </a:rPr>
              <a:t>  </a:t>
            </a:r>
            <a:r>
              <a:rPr lang="en-US" b="1" i="1" dirty="0" smtClean="0">
                <a:solidFill>
                  <a:srgbClr val="002060"/>
                </a:solidFill>
                <a:sym typeface="Wingdings" pitchFamily="2" charset="2"/>
              </a:rPr>
              <a:t>www.wayangforce.com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PROSENTASE NILAI AKHIR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UTS: 30%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UAS: 30%</a:t>
            </a:r>
          </a:p>
          <a:p>
            <a:r>
              <a:rPr lang="en-US" b="1" dirty="0" err="1" smtClean="0"/>
              <a:t>Tugas</a:t>
            </a:r>
            <a:r>
              <a:rPr lang="en-US" b="1" dirty="0" smtClean="0"/>
              <a:t> 1: 10%</a:t>
            </a:r>
          </a:p>
          <a:p>
            <a:r>
              <a:rPr lang="en-US" b="1" dirty="0" err="1" smtClean="0"/>
              <a:t>Tugas</a:t>
            </a:r>
            <a:r>
              <a:rPr lang="en-US" b="1" dirty="0" smtClean="0"/>
              <a:t> 2: 10%</a:t>
            </a:r>
          </a:p>
          <a:p>
            <a:r>
              <a:rPr lang="en-US" b="1" dirty="0" err="1" smtClean="0"/>
              <a:t>Tugas</a:t>
            </a:r>
            <a:r>
              <a:rPr lang="en-US" b="1" dirty="0" smtClean="0"/>
              <a:t> 3: 10%</a:t>
            </a:r>
          </a:p>
          <a:p>
            <a:r>
              <a:rPr lang="en-US" b="1" dirty="0" err="1" smtClean="0">
                <a:solidFill>
                  <a:srgbClr val="FF0000"/>
                </a:solidFill>
              </a:rPr>
              <a:t>Kehadiran</a:t>
            </a:r>
            <a:r>
              <a:rPr lang="en-US" b="1" dirty="0" smtClean="0">
                <a:solidFill>
                  <a:srgbClr val="FF0000"/>
                </a:solidFill>
              </a:rPr>
              <a:t>: 10%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PENUNJANG KELULUSAN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/>
              <a:t>Kehadiran</a:t>
            </a:r>
            <a:r>
              <a:rPr lang="en-US" b="1" dirty="0" smtClean="0"/>
              <a:t> </a:t>
            </a:r>
            <a:r>
              <a:rPr lang="en-US" b="1" dirty="0" err="1" smtClean="0"/>
              <a:t>kuliah</a:t>
            </a:r>
            <a:endParaRPr lang="en-US" b="1" dirty="0" smtClean="0"/>
          </a:p>
          <a:p>
            <a:r>
              <a:rPr lang="en-US" b="1" dirty="0" err="1" smtClean="0"/>
              <a:t>Kepedulian</a:t>
            </a:r>
            <a:endParaRPr lang="en-US" b="1" dirty="0" smtClean="0"/>
          </a:p>
          <a:p>
            <a:r>
              <a:rPr lang="en-US" b="1" dirty="0" err="1" smtClean="0"/>
              <a:t>Diskusi</a:t>
            </a:r>
            <a:r>
              <a:rPr lang="en-US" b="1" dirty="0" smtClean="0"/>
              <a:t> </a:t>
            </a:r>
            <a:r>
              <a:rPr lang="en-US" b="1" dirty="0" err="1" smtClean="0"/>
              <a:t>kelompok</a:t>
            </a:r>
            <a:endParaRPr lang="en-US" b="1" dirty="0" smtClean="0"/>
          </a:p>
          <a:p>
            <a:r>
              <a:rPr lang="en-US" b="1" dirty="0" err="1" smtClean="0"/>
              <a:t>Keaktifan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diskusi</a:t>
            </a:r>
            <a:r>
              <a:rPr lang="en-US" b="1" dirty="0" smtClean="0"/>
              <a:t> </a:t>
            </a:r>
            <a:r>
              <a:rPr lang="en-US" b="1" dirty="0" err="1" smtClean="0"/>
              <a:t>kelompok</a:t>
            </a:r>
            <a:endParaRPr lang="en-US" b="1" dirty="0" smtClean="0"/>
          </a:p>
          <a:p>
            <a:r>
              <a:rPr lang="en-US" b="1" dirty="0" err="1" smtClean="0"/>
              <a:t>Kreativitas</a:t>
            </a:r>
            <a:endParaRPr lang="en-US" b="1" dirty="0" smtClean="0"/>
          </a:p>
          <a:p>
            <a:r>
              <a:rPr lang="en-US" b="1" dirty="0" err="1" smtClean="0"/>
              <a:t>Bahasa</a:t>
            </a:r>
            <a:r>
              <a:rPr lang="en-US" b="1" dirty="0" smtClean="0"/>
              <a:t> Indonesia </a:t>
            </a:r>
            <a:r>
              <a:rPr lang="en-US" b="1" dirty="0" err="1" smtClean="0"/>
              <a:t>jurnalistik</a:t>
            </a:r>
            <a:r>
              <a:rPr lang="en-US" b="1" dirty="0" smtClean="0"/>
              <a:t> yang </a:t>
            </a:r>
            <a:r>
              <a:rPr lang="en-US" b="1" dirty="0" err="1" smtClean="0"/>
              <a:t>baik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benar</a:t>
            </a:r>
            <a:endParaRPr lang="en-US" b="1" dirty="0" smtClean="0"/>
          </a:p>
          <a:p>
            <a:r>
              <a:rPr lang="en-US" b="1" dirty="0" err="1" smtClean="0"/>
              <a:t>Militansi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DISKUSI KELOMPOK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algn="ctr"/>
            <a:r>
              <a:rPr lang="en-US" b="1" dirty="0" err="1" smtClean="0"/>
              <a:t>Apa</a:t>
            </a:r>
            <a:r>
              <a:rPr lang="en-US" b="1" dirty="0" smtClean="0"/>
              <a:t> yang </a:t>
            </a:r>
            <a:r>
              <a:rPr lang="en-US" b="1" dirty="0" err="1" smtClean="0"/>
              <a:t>Saudara</a:t>
            </a:r>
            <a:r>
              <a:rPr lang="en-US" b="1" dirty="0" smtClean="0"/>
              <a:t> </a:t>
            </a:r>
            <a:r>
              <a:rPr lang="en-US" b="1" dirty="0" err="1" smtClean="0"/>
              <a:t>ketahui</a:t>
            </a:r>
            <a:r>
              <a:rPr lang="en-US" b="1" dirty="0" smtClean="0"/>
              <a:t> </a:t>
            </a:r>
            <a:r>
              <a:rPr lang="en-US" b="1" dirty="0" err="1" smtClean="0"/>
              <a:t>tentang</a:t>
            </a:r>
            <a:r>
              <a:rPr lang="en-US" b="1" dirty="0" smtClean="0"/>
              <a:t> 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Citizen Journalism?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LATAR BELAKANG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algn="just"/>
            <a:r>
              <a:rPr lang="en-US" b="1" dirty="0" err="1" smtClean="0"/>
              <a:t>Manusia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 smtClean="0"/>
              <a:t>makhluk</a:t>
            </a:r>
            <a:r>
              <a:rPr lang="en-US" b="1" dirty="0" smtClean="0"/>
              <a:t> </a:t>
            </a:r>
            <a:r>
              <a:rPr lang="en-US" b="1" dirty="0" err="1" smtClean="0"/>
              <a:t>sosial</a:t>
            </a:r>
            <a:endParaRPr lang="en-US" b="1" dirty="0" smtClean="0"/>
          </a:p>
          <a:p>
            <a:pPr algn="just"/>
            <a:r>
              <a:rPr lang="en-US" b="1" dirty="0" err="1" smtClean="0"/>
              <a:t>Mempunyai</a:t>
            </a:r>
            <a:r>
              <a:rPr lang="en-US" b="1" dirty="0" smtClean="0"/>
              <a:t> </a:t>
            </a:r>
            <a:r>
              <a:rPr lang="en-US" b="1" dirty="0" err="1" smtClean="0"/>
              <a:t>naluri</a:t>
            </a:r>
            <a:r>
              <a:rPr lang="en-US" b="1" dirty="0" smtClean="0"/>
              <a:t> </a:t>
            </a:r>
            <a:r>
              <a:rPr lang="en-US" b="1" dirty="0" err="1" smtClean="0"/>
              <a:t>ingin</a:t>
            </a:r>
            <a:r>
              <a:rPr lang="en-US" b="1" dirty="0" smtClean="0"/>
              <a:t> </a:t>
            </a:r>
            <a:r>
              <a:rPr lang="en-US" b="1" dirty="0" err="1" smtClean="0"/>
              <a:t>tahu</a:t>
            </a:r>
            <a:endParaRPr lang="en-US" b="1" dirty="0" smtClean="0"/>
          </a:p>
          <a:p>
            <a:pPr algn="just"/>
            <a:r>
              <a:rPr lang="en-US" b="1" dirty="0" err="1" smtClean="0"/>
              <a:t>Memiliki</a:t>
            </a:r>
            <a:r>
              <a:rPr lang="en-US" b="1" dirty="0" smtClean="0"/>
              <a:t> “</a:t>
            </a:r>
            <a:r>
              <a:rPr lang="en-US" b="1" dirty="0" err="1" smtClean="0"/>
              <a:t>semangat</a:t>
            </a:r>
            <a:r>
              <a:rPr lang="en-US" b="1" dirty="0" smtClean="0"/>
              <a:t>”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berbagi</a:t>
            </a:r>
            <a:r>
              <a:rPr lang="en-US" b="1" dirty="0" smtClean="0"/>
              <a:t> (</a:t>
            </a:r>
            <a:r>
              <a:rPr lang="en-US" b="1" dirty="0" err="1" smtClean="0"/>
              <a:t>informasi</a:t>
            </a:r>
            <a:r>
              <a:rPr lang="en-US" b="1" dirty="0" smtClean="0"/>
              <a:t>) </a:t>
            </a:r>
            <a:r>
              <a:rPr lang="en-US" b="1" dirty="0" err="1" smtClean="0"/>
              <a:t>kepada</a:t>
            </a:r>
            <a:r>
              <a:rPr lang="en-US" b="1" dirty="0" smtClean="0"/>
              <a:t> </a:t>
            </a:r>
            <a:r>
              <a:rPr lang="en-US" b="1" dirty="0" err="1" smtClean="0"/>
              <a:t>manusia-manusia</a:t>
            </a:r>
            <a:r>
              <a:rPr lang="en-US" b="1" dirty="0" smtClean="0"/>
              <a:t> lain 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GLOBALISASI INFORMASI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b="1" dirty="0" err="1" smtClean="0"/>
              <a:t>Dunia</a:t>
            </a:r>
            <a:r>
              <a:rPr lang="en-US" b="1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lagi</a:t>
            </a:r>
            <a:r>
              <a:rPr lang="en-US" b="1" dirty="0" smtClean="0"/>
              <a:t> </a:t>
            </a:r>
            <a:r>
              <a:rPr lang="en-US" b="1" dirty="0" err="1" smtClean="0"/>
              <a:t>berdinding</a:t>
            </a:r>
            <a:endParaRPr lang="en-US" b="1" dirty="0" smtClean="0"/>
          </a:p>
          <a:p>
            <a:r>
              <a:rPr lang="en-US" b="1" dirty="0" err="1" smtClean="0"/>
              <a:t>Informasi</a:t>
            </a:r>
            <a:r>
              <a:rPr lang="en-US" b="1" dirty="0" smtClean="0"/>
              <a:t> </a:t>
            </a:r>
            <a:r>
              <a:rPr lang="en-US" b="1" dirty="0" smtClean="0">
                <a:sym typeface="Wingdings" pitchFamily="2" charset="2"/>
              </a:rPr>
              <a:t> </a:t>
            </a:r>
            <a:r>
              <a:rPr lang="en-US" b="1" dirty="0" err="1" smtClean="0">
                <a:sym typeface="Wingdings" pitchFamily="2" charset="2"/>
              </a:rPr>
              <a:t>milik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publik</a:t>
            </a:r>
            <a:r>
              <a:rPr lang="en-US" b="1" dirty="0" smtClean="0">
                <a:sym typeface="Wingdings" pitchFamily="2" charset="2"/>
              </a:rPr>
              <a:t> </a:t>
            </a:r>
          </a:p>
          <a:p>
            <a:r>
              <a:rPr lang="en-US" b="1" dirty="0" err="1" smtClean="0">
                <a:sym typeface="Wingdings" pitchFamily="2" charset="2"/>
              </a:rPr>
              <a:t>Keterbukaan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informasi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publik</a:t>
            </a:r>
            <a:endParaRPr lang="en-US" b="1" dirty="0" smtClean="0">
              <a:sym typeface="Wingdings" pitchFamily="2" charset="2"/>
            </a:endParaRPr>
          </a:p>
          <a:p>
            <a:r>
              <a:rPr lang="en-US" b="1" dirty="0" err="1" smtClean="0">
                <a:sym typeface="Wingdings" pitchFamily="2" charset="2"/>
              </a:rPr>
              <a:t>Masyarakat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berhak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mendapatkan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informasi</a:t>
            </a:r>
            <a:r>
              <a:rPr lang="en-US" b="1" dirty="0" smtClean="0">
                <a:sym typeface="Wingdings" pitchFamily="2" charset="2"/>
              </a:rPr>
              <a:t> 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FAKTA DI MASYARAKAT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err="1" smtClean="0"/>
              <a:t>Setiap</a:t>
            </a:r>
            <a:r>
              <a:rPr lang="en-US" b="1" dirty="0" smtClean="0"/>
              <a:t> </a:t>
            </a:r>
            <a:r>
              <a:rPr lang="en-US" b="1" dirty="0" err="1" smtClean="0"/>
              <a:t>detik</a:t>
            </a:r>
            <a:r>
              <a:rPr lang="en-US" b="1" dirty="0" smtClean="0"/>
              <a:t> </a:t>
            </a:r>
            <a:r>
              <a:rPr lang="en-US" b="1" dirty="0" err="1" smtClean="0"/>
              <a:t>terjadi</a:t>
            </a:r>
            <a:r>
              <a:rPr lang="en-US" b="1" dirty="0" smtClean="0"/>
              <a:t> </a:t>
            </a:r>
            <a:r>
              <a:rPr lang="en-US" b="1" dirty="0" err="1" smtClean="0"/>
              <a:t>peristiwa</a:t>
            </a:r>
            <a:endParaRPr lang="en-US" b="1" dirty="0" smtClean="0"/>
          </a:p>
          <a:p>
            <a:pPr algn="just"/>
            <a:r>
              <a:rPr lang="en-US" b="1" dirty="0" err="1" smtClean="0"/>
              <a:t>Jumlah</a:t>
            </a:r>
            <a:r>
              <a:rPr lang="en-US" b="1" dirty="0" smtClean="0"/>
              <a:t> media </a:t>
            </a:r>
            <a:r>
              <a:rPr lang="en-US" b="1" dirty="0" err="1" smtClean="0"/>
              <a:t>massa</a:t>
            </a:r>
            <a:r>
              <a:rPr lang="en-US" b="1" dirty="0" smtClean="0"/>
              <a:t> </a:t>
            </a:r>
            <a:r>
              <a:rPr lang="en-US" b="1" dirty="0" err="1" smtClean="0"/>
              <a:t>terbatas</a:t>
            </a:r>
            <a:endParaRPr lang="en-US" b="1" dirty="0" smtClean="0"/>
          </a:p>
          <a:p>
            <a:pPr algn="just"/>
            <a:r>
              <a:rPr lang="en-US" b="1" dirty="0" err="1" smtClean="0"/>
              <a:t>Jumlah</a:t>
            </a:r>
            <a:r>
              <a:rPr lang="en-US" b="1" dirty="0" smtClean="0"/>
              <a:t> </a:t>
            </a:r>
            <a:r>
              <a:rPr lang="en-US" b="1" dirty="0" err="1" smtClean="0"/>
              <a:t>jurnalis</a:t>
            </a:r>
            <a:r>
              <a:rPr lang="en-US" b="1" dirty="0" smtClean="0"/>
              <a:t> </a:t>
            </a:r>
            <a:r>
              <a:rPr lang="en-US" b="1" dirty="0" err="1" smtClean="0"/>
              <a:t>terbatas</a:t>
            </a:r>
            <a:r>
              <a:rPr lang="en-US" b="1" dirty="0" smtClean="0"/>
              <a:t> </a:t>
            </a:r>
            <a:r>
              <a:rPr lang="en-US" b="1" dirty="0" smtClean="0">
                <a:sym typeface="Wingdings" pitchFamily="2" charset="2"/>
              </a:rPr>
              <a:t> </a:t>
            </a:r>
            <a:r>
              <a:rPr lang="en-US" b="1" dirty="0" err="1" smtClean="0">
                <a:sym typeface="Wingdings" pitchFamily="2" charset="2"/>
              </a:rPr>
              <a:t>tidak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mungkin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berada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di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tempat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dan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waktu</a:t>
            </a:r>
            <a:r>
              <a:rPr lang="en-US" b="1" dirty="0" smtClean="0">
                <a:sym typeface="Wingdings" pitchFamily="2" charset="2"/>
              </a:rPr>
              <a:t> yang </a:t>
            </a:r>
            <a:r>
              <a:rPr lang="en-US" b="1" dirty="0" err="1" smtClean="0">
                <a:sym typeface="Wingdings" pitchFamily="2" charset="2"/>
              </a:rPr>
              <a:t>sama</a:t>
            </a:r>
            <a:endParaRPr lang="en-US" b="1" dirty="0" smtClean="0">
              <a:sym typeface="Wingdings" pitchFamily="2" charset="2"/>
            </a:endParaRPr>
          </a:p>
          <a:p>
            <a:pPr algn="just"/>
            <a:r>
              <a:rPr lang="en-US" b="1" dirty="0" err="1" smtClean="0">
                <a:sym typeface="Wingdings" pitchFamily="2" charset="2"/>
              </a:rPr>
              <a:t>Ruang</a:t>
            </a:r>
            <a:r>
              <a:rPr lang="en-US" b="1" dirty="0" smtClean="0">
                <a:sym typeface="Wingdings" pitchFamily="2" charset="2"/>
              </a:rPr>
              <a:t> media </a:t>
            </a:r>
            <a:r>
              <a:rPr lang="en-US" b="1" dirty="0" err="1" smtClean="0">
                <a:sym typeface="Wingdings" pitchFamily="2" charset="2"/>
              </a:rPr>
              <a:t>dikuasai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pemilik</a:t>
            </a:r>
            <a:r>
              <a:rPr lang="en-US" b="1" dirty="0" smtClean="0">
                <a:sym typeface="Wingdings" pitchFamily="2" charset="2"/>
              </a:rPr>
              <a:t>/</a:t>
            </a:r>
            <a:r>
              <a:rPr lang="en-US" b="1" dirty="0" err="1" smtClean="0">
                <a:sym typeface="Wingdings" pitchFamily="2" charset="2"/>
              </a:rPr>
              <a:t>pekerja</a:t>
            </a:r>
            <a:r>
              <a:rPr lang="en-US" b="1" dirty="0" smtClean="0">
                <a:sym typeface="Wingdings" pitchFamily="2" charset="2"/>
              </a:rPr>
              <a:t> media </a:t>
            </a:r>
            <a:r>
              <a:rPr lang="en-US" b="1" dirty="0" err="1" smtClean="0">
                <a:sym typeface="Wingdings" pitchFamily="2" charset="2"/>
              </a:rPr>
              <a:t>massa</a:t>
            </a:r>
            <a:r>
              <a:rPr lang="en-US" b="1" dirty="0">
                <a:sym typeface="Wingdings" pitchFamily="2" charset="2"/>
              </a:rPr>
              <a:t> </a:t>
            </a:r>
            <a:r>
              <a:rPr lang="en-US" b="1" dirty="0" smtClean="0">
                <a:sym typeface="Wingdings" pitchFamily="2" charset="2"/>
              </a:rPr>
              <a:t>(</a:t>
            </a:r>
            <a:r>
              <a:rPr lang="en-US" b="1" dirty="0" err="1" smtClean="0">
                <a:sym typeface="Wingdings" pitchFamily="2" charset="2"/>
              </a:rPr>
              <a:t>surat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kabar</a:t>
            </a:r>
            <a:r>
              <a:rPr lang="en-US" b="1" dirty="0" smtClean="0">
                <a:sym typeface="Wingdings" pitchFamily="2" charset="2"/>
              </a:rPr>
              <a:t>, </a:t>
            </a:r>
            <a:r>
              <a:rPr lang="en-US" b="1" dirty="0" err="1" smtClean="0">
                <a:sym typeface="Wingdings" pitchFamily="2" charset="2"/>
              </a:rPr>
              <a:t>majalah</a:t>
            </a:r>
            <a:r>
              <a:rPr lang="en-US" b="1" dirty="0" smtClean="0">
                <a:sym typeface="Wingdings" pitchFamily="2" charset="2"/>
              </a:rPr>
              <a:t>, radio </a:t>
            </a:r>
            <a:r>
              <a:rPr lang="en-US" b="1" dirty="0" err="1" smtClean="0">
                <a:sym typeface="Wingdings" pitchFamily="2" charset="2"/>
              </a:rPr>
              <a:t>dan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televisi</a:t>
            </a:r>
            <a:r>
              <a:rPr lang="en-US" b="1" dirty="0" smtClean="0">
                <a:sym typeface="Wingdings" pitchFamily="2" charset="2"/>
              </a:rPr>
              <a:t>)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273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CITIZEN JOURNALISM</vt:lpstr>
      <vt:lpstr>TUJUAN MATA KULIAH</vt:lpstr>
      <vt:lpstr>REFERENSI</vt:lpstr>
      <vt:lpstr>PROSENTASE NILAI AKHIR</vt:lpstr>
      <vt:lpstr>PENUNJANG KELULUSAN</vt:lpstr>
      <vt:lpstr>DISKUSI KELOMPOK</vt:lpstr>
      <vt:lpstr>LATAR BELAKANG</vt:lpstr>
      <vt:lpstr>GLOBALISASI INFORMASI</vt:lpstr>
      <vt:lpstr>FAKTA DI MASYARAKAT</vt:lpstr>
      <vt:lpstr>MEDIA MASSA MILIK PUBLIK</vt:lpstr>
      <vt:lpstr>SELESAI DULU SAMPAI DI SINI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CITIZEN JOURNALISM</dc:title>
  <dc:creator>user</dc:creator>
  <cp:lastModifiedBy>May</cp:lastModifiedBy>
  <cp:revision>6</cp:revision>
  <dcterms:created xsi:type="dcterms:W3CDTF">2013-02-21T14:35:15Z</dcterms:created>
  <dcterms:modified xsi:type="dcterms:W3CDTF">2015-04-28T07:17:12Z</dcterms:modified>
</cp:coreProperties>
</file>