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958C6-1171-48A2-A65B-822B640B0346}" type="datetimeFigureOut">
              <a:rPr lang="en-US" smtClean="0"/>
              <a:t>02/11/2017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34374-4EE7-418E-86B9-1172054EC9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799"/>
          </a:xfrm>
        </p:spPr>
        <p:txBody>
          <a:bodyPr/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Citizen Journalism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7010400" cy="3657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err="1" smtClean="0"/>
              <a:t>Akurat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Cermat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Transparan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smtClean="0"/>
              <a:t>Fairness/</a:t>
            </a:r>
            <a:r>
              <a:rPr lang="en-US" dirty="0" err="1" smtClean="0"/>
              <a:t>jujur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Independen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citizen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Obyektif</a:t>
            </a:r>
            <a:endParaRPr lang="en-US" dirty="0" smtClean="0"/>
          </a:p>
          <a:p>
            <a:r>
              <a:rPr lang="en-US" dirty="0" smtClean="0"/>
              <a:t>Check and re-Check</a:t>
            </a:r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Citizen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endParaRPr lang="en-US" dirty="0" smtClean="0"/>
          </a:p>
          <a:p>
            <a:r>
              <a:rPr lang="en-US" dirty="0" err="1" smtClean="0"/>
              <a:t>Blohouse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endParaRPr lang="en-US" dirty="0" smtClean="0"/>
          </a:p>
          <a:p>
            <a:r>
              <a:rPr lang="en-US" i="1" dirty="0"/>
              <a:t>Newsroom </a:t>
            </a:r>
            <a:r>
              <a:rPr lang="en-US" i="1" dirty="0" smtClean="0"/>
              <a:t>citizen </a:t>
            </a:r>
            <a:r>
              <a:rPr lang="en-US" i="1" dirty="0"/>
              <a:t>transparency </a:t>
            </a:r>
            <a:r>
              <a:rPr lang="en-US" i="1" dirty="0" smtClean="0"/>
              <a:t>blogs</a:t>
            </a:r>
          </a:p>
          <a:p>
            <a:r>
              <a:rPr lang="en-US" i="1" dirty="0"/>
              <a:t>Stand-alone citizen journalism 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Citizen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Gabungan</a:t>
            </a:r>
            <a:r>
              <a:rPr lang="en-US" dirty="0"/>
              <a:t> stand-alone citizen journalism website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 smtClean="0"/>
              <a:t>cetak</a:t>
            </a:r>
            <a:endParaRPr lang="en-US" dirty="0" smtClean="0"/>
          </a:p>
          <a:p>
            <a:r>
              <a:rPr lang="en-US" i="1" dirty="0"/>
              <a:t>Hybrid: pro + </a:t>
            </a:r>
            <a:r>
              <a:rPr lang="en-US" i="1" dirty="0" smtClean="0"/>
              <a:t>citizen journalism</a:t>
            </a:r>
          </a:p>
          <a:p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jurnalisme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jurnalisme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atap</a:t>
            </a:r>
            <a:endParaRPr lang="en-US" dirty="0" smtClean="0"/>
          </a:p>
          <a:p>
            <a:r>
              <a:rPr lang="en-US" dirty="0"/>
              <a:t>Model  </a:t>
            </a:r>
            <a:r>
              <a:rPr lang="en-US" dirty="0" smtClean="0"/>
              <a:t>Wiki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Citizen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/>
              <a:t>S</a:t>
            </a:r>
            <a:r>
              <a:rPr lang="en-US" dirty="0" err="1" smtClean="0"/>
              <a:t>teril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r>
              <a:rPr lang="en-US" dirty="0" err="1" smtClean="0"/>
              <a:t>Jujur</a:t>
            </a:r>
            <a:endParaRPr lang="en-US" dirty="0" smtClean="0"/>
          </a:p>
          <a:p>
            <a:r>
              <a:rPr lang="en-US" dirty="0" err="1" smtClean="0"/>
              <a:t>Faktual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tendensius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Provokatif</a:t>
            </a: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Citizen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Terbalik</a:t>
            </a:r>
            <a:endParaRPr lang="en-US" dirty="0" smtClean="0"/>
          </a:p>
          <a:p>
            <a:r>
              <a:rPr lang="en-US" dirty="0" err="1" smtClean="0"/>
              <a:t>Judul</a:t>
            </a:r>
            <a:endParaRPr lang="en-US" dirty="0" smtClean="0"/>
          </a:p>
          <a:p>
            <a:r>
              <a:rPr lang="en-US" dirty="0" smtClean="0"/>
              <a:t>Lead</a:t>
            </a:r>
          </a:p>
          <a:p>
            <a:r>
              <a:rPr lang="en-US" dirty="0" smtClean="0"/>
              <a:t>Body</a:t>
            </a:r>
          </a:p>
          <a:p>
            <a:r>
              <a:rPr lang="en-US" dirty="0" smtClean="0"/>
              <a:t>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Intisari</a:t>
            </a:r>
            <a:endParaRPr lang="en-US" dirty="0" smtClean="0"/>
          </a:p>
          <a:p>
            <a:r>
              <a:rPr lang="en-US" dirty="0" err="1" smtClean="0"/>
              <a:t>Menarik</a:t>
            </a:r>
            <a:endParaRPr lang="en-US" dirty="0" smtClean="0"/>
          </a:p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smtClean="0"/>
              <a:t>SPOK</a:t>
            </a:r>
          </a:p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Menarik</a:t>
            </a:r>
            <a:endParaRPr lang="en-US" dirty="0" smtClean="0"/>
          </a:p>
          <a:p>
            <a:r>
              <a:rPr lang="en-US" dirty="0" err="1" smtClean="0"/>
              <a:t>Singkat</a:t>
            </a:r>
            <a:endParaRPr lang="en-US" dirty="0" smtClean="0"/>
          </a:p>
          <a:p>
            <a:r>
              <a:rPr lang="en-US" dirty="0" err="1" smtClean="0"/>
              <a:t>Padat</a:t>
            </a:r>
            <a:endParaRPr lang="en-US" dirty="0" smtClean="0"/>
          </a:p>
          <a:p>
            <a:r>
              <a:rPr lang="en-US" dirty="0" err="1" smtClean="0"/>
              <a:t>Jelas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111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Prinsip-prinsip Citizen Journalism</vt:lpstr>
      <vt:lpstr>Prinsip-prinsip citizen journalism</vt:lpstr>
      <vt:lpstr>Bentuk-bentuk Citizen Journalism</vt:lpstr>
      <vt:lpstr>Bentuk-bentuk Citizen Journalism</vt:lpstr>
      <vt:lpstr>Dasar-Dasar Citizen Journalism</vt:lpstr>
      <vt:lpstr>Penulisan Berita Citizen Journalism</vt:lpstr>
      <vt:lpstr>Lead</vt:lpstr>
      <vt:lpstr>Syarat Judul</vt:lpstr>
    </vt:vector>
  </TitlesOfParts>
  <Company>TPI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arifin.harahap</dc:creator>
  <cp:lastModifiedBy>arifin.harahap</cp:lastModifiedBy>
  <cp:revision>15</cp:revision>
  <dcterms:created xsi:type="dcterms:W3CDTF">2017-11-02T09:31:05Z</dcterms:created>
  <dcterms:modified xsi:type="dcterms:W3CDTF">2017-11-02T10:37:49Z</dcterms:modified>
</cp:coreProperties>
</file>