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21EA-1F79-443F-8838-B5B1DB357B17}" type="datetimeFigureOut">
              <a:rPr lang="en-US" smtClean="0"/>
              <a:pPr/>
              <a:t>01/12/2017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B756-68CB-4E84-A433-AD5EE1A9C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21EA-1F79-443F-8838-B5B1DB357B17}" type="datetimeFigureOut">
              <a:rPr lang="en-US" smtClean="0"/>
              <a:pPr/>
              <a:t>01/12/2017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B756-68CB-4E84-A433-AD5EE1A9C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21EA-1F79-443F-8838-B5B1DB357B17}" type="datetimeFigureOut">
              <a:rPr lang="en-US" smtClean="0"/>
              <a:pPr/>
              <a:t>01/12/2017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B756-68CB-4E84-A433-AD5EE1A9C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21EA-1F79-443F-8838-B5B1DB357B17}" type="datetimeFigureOut">
              <a:rPr lang="en-US" smtClean="0"/>
              <a:pPr/>
              <a:t>01/12/2017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B756-68CB-4E84-A433-AD5EE1A9C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21EA-1F79-443F-8838-B5B1DB357B17}" type="datetimeFigureOut">
              <a:rPr lang="en-US" smtClean="0"/>
              <a:pPr/>
              <a:t>01/12/2017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B756-68CB-4E84-A433-AD5EE1A9C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21EA-1F79-443F-8838-B5B1DB357B17}" type="datetimeFigureOut">
              <a:rPr lang="en-US" smtClean="0"/>
              <a:pPr/>
              <a:t>01/12/2017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B756-68CB-4E84-A433-AD5EE1A9C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21EA-1F79-443F-8838-B5B1DB357B17}" type="datetimeFigureOut">
              <a:rPr lang="en-US" smtClean="0"/>
              <a:pPr/>
              <a:t>01/12/2017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B756-68CB-4E84-A433-AD5EE1A9C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21EA-1F79-443F-8838-B5B1DB357B17}" type="datetimeFigureOut">
              <a:rPr lang="en-US" smtClean="0"/>
              <a:pPr/>
              <a:t>01/12/2017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B756-68CB-4E84-A433-AD5EE1A9C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21EA-1F79-443F-8838-B5B1DB357B17}" type="datetimeFigureOut">
              <a:rPr lang="en-US" smtClean="0"/>
              <a:pPr/>
              <a:t>01/12/2017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B756-68CB-4E84-A433-AD5EE1A9C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21EA-1F79-443F-8838-B5B1DB357B17}" type="datetimeFigureOut">
              <a:rPr lang="en-US" smtClean="0"/>
              <a:pPr/>
              <a:t>01/12/2017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B756-68CB-4E84-A433-AD5EE1A9C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21EA-1F79-443F-8838-B5B1DB357B17}" type="datetimeFigureOut">
              <a:rPr lang="en-US" smtClean="0"/>
              <a:pPr/>
              <a:t>01/12/2017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B756-68CB-4E84-A433-AD5EE1A9C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821EA-1F79-443F-8838-B5B1DB357B17}" type="datetimeFigureOut">
              <a:rPr lang="en-US" smtClean="0"/>
              <a:pPr/>
              <a:t>01/12/2017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1B756-68CB-4E84-A433-AD5EE1A9C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142999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Merancang</a:t>
            </a:r>
            <a:r>
              <a:rPr lang="en-US" sz="3200" dirty="0" smtClean="0"/>
              <a:t> Web Citizen Journalism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36576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pemberitaan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, </a:t>
            </a:r>
            <a:r>
              <a:rPr lang="en-US" dirty="0" err="1"/>
              <a:t>redaksi</a:t>
            </a:r>
            <a:r>
              <a:rPr lang="en-US" dirty="0"/>
              <a:t> </a:t>
            </a:r>
            <a:r>
              <a:rPr lang="en-US" dirty="0" err="1"/>
              <a:t>idealnya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(</a:t>
            </a:r>
            <a:r>
              <a:rPr lang="en-US" i="1" dirty="0"/>
              <a:t>style book</a:t>
            </a:r>
            <a:r>
              <a:rPr lang="en-US" dirty="0"/>
              <a:t>).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, </a:t>
            </a:r>
            <a:r>
              <a:rPr lang="en-US" dirty="0" err="1"/>
              <a:t>tertera</a:t>
            </a:r>
            <a:r>
              <a:rPr lang="en-US" dirty="0"/>
              <a:t> </a:t>
            </a:r>
            <a:r>
              <a:rPr lang="en-US" dirty="0" err="1"/>
              <a:t>visi</a:t>
            </a:r>
            <a:r>
              <a:rPr lang="en-US" dirty="0"/>
              <a:t>, </a:t>
            </a:r>
            <a:r>
              <a:rPr lang="en-US" dirty="0" err="1"/>
              <a:t>misi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redaksi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</a:t>
            </a:r>
            <a:r>
              <a:rPr lang="en-US" i="1" dirty="0" smtClean="0"/>
              <a:t>vision,</a:t>
            </a:r>
            <a:r>
              <a:rPr lang="en-US" dirty="0" smtClean="0"/>
              <a:t>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dikaitakan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yang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redaksi</a:t>
            </a:r>
            <a:r>
              <a:rPr lang="en-US" dirty="0" smtClean="0"/>
              <a:t> </a:t>
            </a:r>
            <a:r>
              <a:rPr lang="en-US" dirty="0" err="1" smtClean="0"/>
              <a:t>hendaklah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mendatang</a:t>
            </a:r>
            <a:r>
              <a:rPr lang="en-US" dirty="0" smtClean="0"/>
              <a:t>, </a:t>
            </a:r>
            <a:r>
              <a:rPr lang="en-US" dirty="0" err="1" smtClean="0"/>
              <a:t>megekspresikan</a:t>
            </a:r>
            <a:r>
              <a:rPr lang="en-US" dirty="0" smtClean="0"/>
              <a:t> </a:t>
            </a:r>
            <a:r>
              <a:rPr lang="en-US" dirty="0" err="1" smtClean="0"/>
              <a:t>kreatifitas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kecintaan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</a:t>
            </a:r>
            <a:r>
              <a:rPr lang="en-US" i="1" dirty="0" smtClean="0"/>
              <a:t>mission</a:t>
            </a:r>
            <a:r>
              <a:rPr lang="en-US" dirty="0" smtClean="0"/>
              <a:t>,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dibawa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merealisasikan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</a:t>
            </a:r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err="1" smtClean="0"/>
              <a:t>Redaksi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Idiil</a:t>
            </a:r>
            <a:endParaRPr lang="en-US" dirty="0" smtClean="0"/>
          </a:p>
          <a:p>
            <a:r>
              <a:rPr lang="en-US" dirty="0" err="1" smtClean="0"/>
              <a:t>Materil</a:t>
            </a:r>
            <a:endParaRPr lang="en-US" dirty="0" smtClean="0"/>
          </a:p>
          <a:p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idiil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materil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128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Merancang Web Citizen Journalism</vt:lpstr>
      <vt:lpstr>Visi </vt:lpstr>
      <vt:lpstr>Misi</vt:lpstr>
      <vt:lpstr>3 Misi Redaksi</vt:lpstr>
    </vt:vector>
  </TitlesOfParts>
  <Company>TPI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Merancang Web Citizen Journalism</dc:title>
  <dc:creator>arifin.harahap</dc:creator>
  <cp:lastModifiedBy>arifin.harahap</cp:lastModifiedBy>
  <cp:revision>14</cp:revision>
  <dcterms:created xsi:type="dcterms:W3CDTF">2017-12-01T06:32:35Z</dcterms:created>
  <dcterms:modified xsi:type="dcterms:W3CDTF">2017-12-01T08:44:07Z</dcterms:modified>
</cp:coreProperties>
</file>