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7A1D32-ED9F-44E2-88E1-94352F5E38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B04F44-974C-49A4-9210-8283CE34A399}">
      <dgm:prSet phldrT="[Text]" custT="1"/>
      <dgm:spPr/>
      <dgm:t>
        <a:bodyPr/>
        <a:lstStyle/>
        <a:p>
          <a:r>
            <a:rPr lang="en-US" sz="4000" dirty="0" smtClean="0"/>
            <a:t>Account Directors</a:t>
          </a:r>
          <a:endParaRPr lang="en-US" sz="4000" dirty="0"/>
        </a:p>
      </dgm:t>
    </dgm:pt>
    <dgm:pt modelId="{2C178D1A-3705-42C1-AC54-19220B9874D4}" type="parTrans" cxnId="{E20DE86B-5D26-46FD-978B-484976D0F337}">
      <dgm:prSet/>
      <dgm:spPr/>
      <dgm:t>
        <a:bodyPr/>
        <a:lstStyle/>
        <a:p>
          <a:endParaRPr lang="en-US"/>
        </a:p>
      </dgm:t>
    </dgm:pt>
    <dgm:pt modelId="{AF6FD9B2-B6CE-4B6C-B36A-DEF7EAFC0248}" type="sibTrans" cxnId="{E20DE86B-5D26-46FD-978B-484976D0F337}">
      <dgm:prSet/>
      <dgm:spPr/>
      <dgm:t>
        <a:bodyPr/>
        <a:lstStyle/>
        <a:p>
          <a:endParaRPr lang="en-US"/>
        </a:p>
      </dgm:t>
    </dgm:pt>
    <dgm:pt modelId="{84402E57-F108-4F36-B3F0-E30DC6265DE8}">
      <dgm:prSet phldrT="[Text]"/>
      <dgm:spPr/>
      <dgm:t>
        <a:bodyPr/>
        <a:lstStyle/>
        <a:p>
          <a:r>
            <a:rPr lang="en-US" dirty="0" smtClean="0"/>
            <a:t>Marketing</a:t>
          </a:r>
          <a:endParaRPr lang="en-US" dirty="0"/>
        </a:p>
      </dgm:t>
    </dgm:pt>
    <dgm:pt modelId="{EFEA00D8-0C92-4D4E-8B03-CE10B127C80B}" type="parTrans" cxnId="{8E67E07A-D9D7-4A0D-A923-3A0994C257D5}">
      <dgm:prSet/>
      <dgm:spPr/>
      <dgm:t>
        <a:bodyPr/>
        <a:lstStyle/>
        <a:p>
          <a:endParaRPr lang="en-US"/>
        </a:p>
      </dgm:t>
    </dgm:pt>
    <dgm:pt modelId="{5C2D0BE2-E1BC-4680-B52A-5963E665A7D6}" type="sibTrans" cxnId="{8E67E07A-D9D7-4A0D-A923-3A0994C257D5}">
      <dgm:prSet/>
      <dgm:spPr/>
      <dgm:t>
        <a:bodyPr/>
        <a:lstStyle/>
        <a:p>
          <a:endParaRPr lang="en-US"/>
        </a:p>
      </dgm:t>
    </dgm:pt>
    <dgm:pt modelId="{16DD8A51-18F1-4F25-96FE-0560AC8828E1}">
      <dgm:prSet phldrT="[Text]"/>
      <dgm:spPr/>
      <dgm:t>
        <a:bodyPr/>
        <a:lstStyle/>
        <a:p>
          <a:r>
            <a:rPr lang="en-US" dirty="0" smtClean="0"/>
            <a:t>Media</a:t>
          </a:r>
          <a:endParaRPr lang="en-US" dirty="0"/>
        </a:p>
      </dgm:t>
    </dgm:pt>
    <dgm:pt modelId="{2148637F-F241-4216-A640-E66ADDCB3070}" type="parTrans" cxnId="{B6362A0E-F44E-4A71-AD6A-6D0AD30EA673}">
      <dgm:prSet/>
      <dgm:spPr/>
      <dgm:t>
        <a:bodyPr/>
        <a:lstStyle/>
        <a:p>
          <a:endParaRPr lang="en-US"/>
        </a:p>
      </dgm:t>
    </dgm:pt>
    <dgm:pt modelId="{6BD043A3-C663-4C53-960B-FD3A6D69DDA4}" type="sibTrans" cxnId="{B6362A0E-F44E-4A71-AD6A-6D0AD30EA673}">
      <dgm:prSet/>
      <dgm:spPr/>
      <dgm:t>
        <a:bodyPr/>
        <a:lstStyle/>
        <a:p>
          <a:endParaRPr lang="en-US"/>
        </a:p>
      </dgm:t>
    </dgm:pt>
    <dgm:pt modelId="{FF566C7C-ABF0-4D86-B183-9368F8063AEF}">
      <dgm:prSet phldrT="[Text]"/>
      <dgm:spPr/>
      <dgm:t>
        <a:bodyPr/>
        <a:lstStyle/>
        <a:p>
          <a:r>
            <a:rPr lang="en-US" dirty="0" smtClean="0"/>
            <a:t>Creative</a:t>
          </a:r>
          <a:endParaRPr lang="en-US" dirty="0"/>
        </a:p>
      </dgm:t>
    </dgm:pt>
    <dgm:pt modelId="{86BB6F24-89F2-4C35-81A2-0AF095C5FB7D}" type="parTrans" cxnId="{D63BE02D-3A96-4663-B82D-727A5BF0D8CE}">
      <dgm:prSet/>
      <dgm:spPr/>
      <dgm:t>
        <a:bodyPr/>
        <a:lstStyle/>
        <a:p>
          <a:endParaRPr lang="en-US"/>
        </a:p>
      </dgm:t>
    </dgm:pt>
    <dgm:pt modelId="{23C82C01-07F6-4C80-8470-85749CEE87DB}" type="sibTrans" cxnId="{D63BE02D-3A96-4663-B82D-727A5BF0D8CE}">
      <dgm:prSet/>
      <dgm:spPr/>
      <dgm:t>
        <a:bodyPr/>
        <a:lstStyle/>
        <a:p>
          <a:endParaRPr lang="en-US"/>
        </a:p>
      </dgm:t>
    </dgm:pt>
    <dgm:pt modelId="{3D29F6C4-BCA1-40A0-93F5-4AFF9D02900A}">
      <dgm:prSet phldrT="[Text]"/>
      <dgm:spPr/>
      <dgm:t>
        <a:bodyPr/>
        <a:lstStyle/>
        <a:p>
          <a:r>
            <a:rPr lang="en-US" dirty="0" smtClean="0"/>
            <a:t>TV</a:t>
          </a:r>
          <a:endParaRPr lang="en-US" dirty="0"/>
        </a:p>
      </dgm:t>
    </dgm:pt>
    <dgm:pt modelId="{4E60C6BF-1382-4C1C-B996-713218C799EF}" type="parTrans" cxnId="{43E293C1-6AED-4DE7-92CC-44C15FC5D0B6}">
      <dgm:prSet/>
      <dgm:spPr/>
      <dgm:t>
        <a:bodyPr/>
        <a:lstStyle/>
        <a:p>
          <a:endParaRPr lang="en-US"/>
        </a:p>
      </dgm:t>
    </dgm:pt>
    <dgm:pt modelId="{7D83A624-0530-495B-A546-C0D8AE935F81}" type="sibTrans" cxnId="{43E293C1-6AED-4DE7-92CC-44C15FC5D0B6}">
      <dgm:prSet/>
      <dgm:spPr/>
      <dgm:t>
        <a:bodyPr/>
        <a:lstStyle/>
        <a:p>
          <a:endParaRPr lang="en-US"/>
        </a:p>
      </dgm:t>
    </dgm:pt>
    <dgm:pt modelId="{07D3E79A-6DC7-4F83-BA48-523FE6949079}">
      <dgm:prSet phldrT="[Text]"/>
      <dgm:spPr/>
      <dgm:t>
        <a:bodyPr/>
        <a:lstStyle/>
        <a:p>
          <a:r>
            <a:rPr lang="en-US" dirty="0" smtClean="0"/>
            <a:t>Production</a:t>
          </a:r>
          <a:endParaRPr lang="en-US" dirty="0"/>
        </a:p>
      </dgm:t>
    </dgm:pt>
    <dgm:pt modelId="{9670A7BD-0BC1-43AC-A92A-8483EFBD4F0E}" type="parTrans" cxnId="{57425164-A0CA-436B-8B97-BBFD0FF817A7}">
      <dgm:prSet/>
      <dgm:spPr/>
      <dgm:t>
        <a:bodyPr/>
        <a:lstStyle/>
        <a:p>
          <a:endParaRPr lang="en-US"/>
        </a:p>
      </dgm:t>
    </dgm:pt>
    <dgm:pt modelId="{20D93DD4-F5D5-460B-BBF6-7D2959D12084}" type="sibTrans" cxnId="{57425164-A0CA-436B-8B97-BBFD0FF817A7}">
      <dgm:prSet/>
      <dgm:spPr/>
      <dgm:t>
        <a:bodyPr/>
        <a:lstStyle/>
        <a:p>
          <a:endParaRPr lang="en-US"/>
        </a:p>
      </dgm:t>
    </dgm:pt>
    <dgm:pt modelId="{BE9B2F34-48B5-4714-B8AB-B55BDB6ADDF2}">
      <dgm:prSet phldrT="[Text]"/>
      <dgm:spPr/>
      <dgm:t>
        <a:bodyPr/>
        <a:lstStyle/>
        <a:p>
          <a:r>
            <a:rPr lang="en-US" dirty="0" smtClean="0"/>
            <a:t>Admin</a:t>
          </a:r>
          <a:endParaRPr lang="en-US" dirty="0"/>
        </a:p>
      </dgm:t>
    </dgm:pt>
    <dgm:pt modelId="{0C84521D-2A7E-4A56-BB60-08D864238AC0}" type="parTrans" cxnId="{2655CB19-C653-49DF-9C99-4477F48B61E4}">
      <dgm:prSet/>
      <dgm:spPr/>
      <dgm:t>
        <a:bodyPr/>
        <a:lstStyle/>
        <a:p>
          <a:endParaRPr lang="en-US"/>
        </a:p>
      </dgm:t>
    </dgm:pt>
    <dgm:pt modelId="{9B319C7F-C183-4B9D-99B4-71FBE7CEEF89}" type="sibTrans" cxnId="{2655CB19-C653-49DF-9C99-4477F48B61E4}">
      <dgm:prSet/>
      <dgm:spPr/>
      <dgm:t>
        <a:bodyPr/>
        <a:lstStyle/>
        <a:p>
          <a:endParaRPr lang="en-US"/>
        </a:p>
      </dgm:t>
    </dgm:pt>
    <dgm:pt modelId="{41DCDF3E-76A1-4C02-87A6-D96636B180BB}" type="pres">
      <dgm:prSet presAssocID="{FD7A1D32-ED9F-44E2-88E1-94352F5E38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BC4DB96-F041-4DC7-AB7F-6D97B6DD34DB}" type="pres">
      <dgm:prSet presAssocID="{4DB04F44-974C-49A4-9210-8283CE34A399}" presName="hierRoot1" presStyleCnt="0">
        <dgm:presLayoutVars>
          <dgm:hierBranch val="init"/>
        </dgm:presLayoutVars>
      </dgm:prSet>
      <dgm:spPr/>
    </dgm:pt>
    <dgm:pt modelId="{13A1E4AE-D587-411B-8450-1AA0CFE20592}" type="pres">
      <dgm:prSet presAssocID="{4DB04F44-974C-49A4-9210-8283CE34A399}" presName="rootComposite1" presStyleCnt="0"/>
      <dgm:spPr/>
    </dgm:pt>
    <dgm:pt modelId="{74CF1241-A27C-4043-8610-AB95E959FC21}" type="pres">
      <dgm:prSet presAssocID="{4DB04F44-974C-49A4-9210-8283CE34A399}" presName="rootText1" presStyleLbl="node0" presStyleIdx="0" presStyleCnt="1" custScaleX="4174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E2EA3C-1A81-4414-9EE2-1D4251D1F4A3}" type="pres">
      <dgm:prSet presAssocID="{4DB04F44-974C-49A4-9210-8283CE34A39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1D8466A-821A-4D14-B6B9-B40CF78A3B37}" type="pres">
      <dgm:prSet presAssocID="{4DB04F44-974C-49A4-9210-8283CE34A399}" presName="hierChild2" presStyleCnt="0"/>
      <dgm:spPr/>
    </dgm:pt>
    <dgm:pt modelId="{20EDA0F3-D6FC-4BC4-AE04-E7C1DCC28FE4}" type="pres">
      <dgm:prSet presAssocID="{EFEA00D8-0C92-4D4E-8B03-CE10B127C80B}" presName="Name37" presStyleLbl="parChTrans1D2" presStyleIdx="0" presStyleCnt="6"/>
      <dgm:spPr/>
      <dgm:t>
        <a:bodyPr/>
        <a:lstStyle/>
        <a:p>
          <a:endParaRPr lang="en-US"/>
        </a:p>
      </dgm:t>
    </dgm:pt>
    <dgm:pt modelId="{4DD11638-265D-43D2-A9A1-B309F88A1148}" type="pres">
      <dgm:prSet presAssocID="{84402E57-F108-4F36-B3F0-E30DC6265DE8}" presName="hierRoot2" presStyleCnt="0">
        <dgm:presLayoutVars>
          <dgm:hierBranch val="init"/>
        </dgm:presLayoutVars>
      </dgm:prSet>
      <dgm:spPr/>
    </dgm:pt>
    <dgm:pt modelId="{B5FEA0A1-371F-4592-B179-7502F1AFF475}" type="pres">
      <dgm:prSet presAssocID="{84402E57-F108-4F36-B3F0-E30DC6265DE8}" presName="rootComposite" presStyleCnt="0"/>
      <dgm:spPr/>
    </dgm:pt>
    <dgm:pt modelId="{DC6A37AF-D1E1-4A6D-BF62-FCA6EACB7964}" type="pres">
      <dgm:prSet presAssocID="{84402E57-F108-4F36-B3F0-E30DC6265DE8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7B4B02-76EE-47B9-A6FE-DB418ED41957}" type="pres">
      <dgm:prSet presAssocID="{84402E57-F108-4F36-B3F0-E30DC6265DE8}" presName="rootConnector" presStyleLbl="node2" presStyleIdx="0" presStyleCnt="6"/>
      <dgm:spPr/>
      <dgm:t>
        <a:bodyPr/>
        <a:lstStyle/>
        <a:p>
          <a:endParaRPr lang="en-US"/>
        </a:p>
      </dgm:t>
    </dgm:pt>
    <dgm:pt modelId="{04EFCDDA-B865-4BCA-83B8-008C4663C129}" type="pres">
      <dgm:prSet presAssocID="{84402E57-F108-4F36-B3F0-E30DC6265DE8}" presName="hierChild4" presStyleCnt="0"/>
      <dgm:spPr/>
    </dgm:pt>
    <dgm:pt modelId="{61FA221C-681B-4BC9-8FA6-671DC747EB16}" type="pres">
      <dgm:prSet presAssocID="{84402E57-F108-4F36-B3F0-E30DC6265DE8}" presName="hierChild5" presStyleCnt="0"/>
      <dgm:spPr/>
    </dgm:pt>
    <dgm:pt modelId="{13093578-3F1E-4DFF-9DD9-41FCED83F7AA}" type="pres">
      <dgm:prSet presAssocID="{2148637F-F241-4216-A640-E66ADDCB3070}" presName="Name37" presStyleLbl="parChTrans1D2" presStyleIdx="1" presStyleCnt="6"/>
      <dgm:spPr/>
      <dgm:t>
        <a:bodyPr/>
        <a:lstStyle/>
        <a:p>
          <a:endParaRPr lang="en-US"/>
        </a:p>
      </dgm:t>
    </dgm:pt>
    <dgm:pt modelId="{F7C91DB4-B6C6-42EF-886F-9E7A77D796E1}" type="pres">
      <dgm:prSet presAssocID="{16DD8A51-18F1-4F25-96FE-0560AC8828E1}" presName="hierRoot2" presStyleCnt="0">
        <dgm:presLayoutVars>
          <dgm:hierBranch val="init"/>
        </dgm:presLayoutVars>
      </dgm:prSet>
      <dgm:spPr/>
    </dgm:pt>
    <dgm:pt modelId="{BA382829-BA55-4B7B-9B1E-DA2E4EB47E4D}" type="pres">
      <dgm:prSet presAssocID="{16DD8A51-18F1-4F25-96FE-0560AC8828E1}" presName="rootComposite" presStyleCnt="0"/>
      <dgm:spPr/>
    </dgm:pt>
    <dgm:pt modelId="{270C0DCB-10EC-4B18-B907-EB0B2C833A11}" type="pres">
      <dgm:prSet presAssocID="{16DD8A51-18F1-4F25-96FE-0560AC8828E1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9D4C7A-1930-435E-9D8E-4ED9A375CFC9}" type="pres">
      <dgm:prSet presAssocID="{16DD8A51-18F1-4F25-96FE-0560AC8828E1}" presName="rootConnector" presStyleLbl="node2" presStyleIdx="1" presStyleCnt="6"/>
      <dgm:spPr/>
      <dgm:t>
        <a:bodyPr/>
        <a:lstStyle/>
        <a:p>
          <a:endParaRPr lang="en-US"/>
        </a:p>
      </dgm:t>
    </dgm:pt>
    <dgm:pt modelId="{97BDD285-0705-4324-997B-1F90D0C7CF51}" type="pres">
      <dgm:prSet presAssocID="{16DD8A51-18F1-4F25-96FE-0560AC8828E1}" presName="hierChild4" presStyleCnt="0"/>
      <dgm:spPr/>
    </dgm:pt>
    <dgm:pt modelId="{5B736F4B-FFAE-45DC-9ABA-70B7F40F4BBB}" type="pres">
      <dgm:prSet presAssocID="{16DD8A51-18F1-4F25-96FE-0560AC8828E1}" presName="hierChild5" presStyleCnt="0"/>
      <dgm:spPr/>
    </dgm:pt>
    <dgm:pt modelId="{F92BAF59-08C3-428C-9F18-C4D418FC185E}" type="pres">
      <dgm:prSet presAssocID="{86BB6F24-89F2-4C35-81A2-0AF095C5FB7D}" presName="Name37" presStyleLbl="parChTrans1D2" presStyleIdx="2" presStyleCnt="6"/>
      <dgm:spPr/>
      <dgm:t>
        <a:bodyPr/>
        <a:lstStyle/>
        <a:p>
          <a:endParaRPr lang="en-US"/>
        </a:p>
      </dgm:t>
    </dgm:pt>
    <dgm:pt modelId="{6F9B8358-CFFA-4D97-ABBE-5BEFC5E20ECE}" type="pres">
      <dgm:prSet presAssocID="{FF566C7C-ABF0-4D86-B183-9368F8063AEF}" presName="hierRoot2" presStyleCnt="0">
        <dgm:presLayoutVars>
          <dgm:hierBranch val="init"/>
        </dgm:presLayoutVars>
      </dgm:prSet>
      <dgm:spPr/>
    </dgm:pt>
    <dgm:pt modelId="{41DE035C-6E7A-4CC7-8548-10D580059E8A}" type="pres">
      <dgm:prSet presAssocID="{FF566C7C-ABF0-4D86-B183-9368F8063AEF}" presName="rootComposite" presStyleCnt="0"/>
      <dgm:spPr/>
    </dgm:pt>
    <dgm:pt modelId="{C2CFD7CD-6483-4479-B875-AE95C75C988D}" type="pres">
      <dgm:prSet presAssocID="{FF566C7C-ABF0-4D86-B183-9368F8063AEF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F2C5AB-97F4-4CD7-84CC-1799B0427DAC}" type="pres">
      <dgm:prSet presAssocID="{FF566C7C-ABF0-4D86-B183-9368F8063AEF}" presName="rootConnector" presStyleLbl="node2" presStyleIdx="2" presStyleCnt="6"/>
      <dgm:spPr/>
      <dgm:t>
        <a:bodyPr/>
        <a:lstStyle/>
        <a:p>
          <a:endParaRPr lang="en-US"/>
        </a:p>
      </dgm:t>
    </dgm:pt>
    <dgm:pt modelId="{5AD30E61-3425-423C-8A46-4EBDBE20506D}" type="pres">
      <dgm:prSet presAssocID="{FF566C7C-ABF0-4D86-B183-9368F8063AEF}" presName="hierChild4" presStyleCnt="0"/>
      <dgm:spPr/>
    </dgm:pt>
    <dgm:pt modelId="{94A69F25-5B7B-46C0-9F01-AB1022D16515}" type="pres">
      <dgm:prSet presAssocID="{FF566C7C-ABF0-4D86-B183-9368F8063AEF}" presName="hierChild5" presStyleCnt="0"/>
      <dgm:spPr/>
    </dgm:pt>
    <dgm:pt modelId="{121560BF-2130-46F2-AE1E-5CC248768791}" type="pres">
      <dgm:prSet presAssocID="{4E60C6BF-1382-4C1C-B996-713218C799EF}" presName="Name37" presStyleLbl="parChTrans1D2" presStyleIdx="3" presStyleCnt="6"/>
      <dgm:spPr/>
      <dgm:t>
        <a:bodyPr/>
        <a:lstStyle/>
        <a:p>
          <a:endParaRPr lang="en-US"/>
        </a:p>
      </dgm:t>
    </dgm:pt>
    <dgm:pt modelId="{406A3DEB-3020-4E98-B241-38DB6C5C3E51}" type="pres">
      <dgm:prSet presAssocID="{3D29F6C4-BCA1-40A0-93F5-4AFF9D02900A}" presName="hierRoot2" presStyleCnt="0">
        <dgm:presLayoutVars>
          <dgm:hierBranch val="init"/>
        </dgm:presLayoutVars>
      </dgm:prSet>
      <dgm:spPr/>
    </dgm:pt>
    <dgm:pt modelId="{B88FB582-B3AD-4FEC-85CC-43E718F2367E}" type="pres">
      <dgm:prSet presAssocID="{3D29F6C4-BCA1-40A0-93F5-4AFF9D02900A}" presName="rootComposite" presStyleCnt="0"/>
      <dgm:spPr/>
    </dgm:pt>
    <dgm:pt modelId="{E10AA5DE-A6B6-402A-9CE3-11770F1C6DCC}" type="pres">
      <dgm:prSet presAssocID="{3D29F6C4-BCA1-40A0-93F5-4AFF9D02900A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28569-160B-48FF-9F50-6FD98F16EC6C}" type="pres">
      <dgm:prSet presAssocID="{3D29F6C4-BCA1-40A0-93F5-4AFF9D02900A}" presName="rootConnector" presStyleLbl="node2" presStyleIdx="3" presStyleCnt="6"/>
      <dgm:spPr/>
      <dgm:t>
        <a:bodyPr/>
        <a:lstStyle/>
        <a:p>
          <a:endParaRPr lang="en-US"/>
        </a:p>
      </dgm:t>
    </dgm:pt>
    <dgm:pt modelId="{666A6608-8A4B-4C9D-B417-7DEC5FD9CEC9}" type="pres">
      <dgm:prSet presAssocID="{3D29F6C4-BCA1-40A0-93F5-4AFF9D02900A}" presName="hierChild4" presStyleCnt="0"/>
      <dgm:spPr/>
    </dgm:pt>
    <dgm:pt modelId="{6913E91E-841F-4D40-8648-5ECA2A8120A1}" type="pres">
      <dgm:prSet presAssocID="{3D29F6C4-BCA1-40A0-93F5-4AFF9D02900A}" presName="hierChild5" presStyleCnt="0"/>
      <dgm:spPr/>
    </dgm:pt>
    <dgm:pt modelId="{85DB35FF-A908-4086-A816-303A3816447E}" type="pres">
      <dgm:prSet presAssocID="{9670A7BD-0BC1-43AC-A92A-8483EFBD4F0E}" presName="Name37" presStyleLbl="parChTrans1D2" presStyleIdx="4" presStyleCnt="6"/>
      <dgm:spPr/>
      <dgm:t>
        <a:bodyPr/>
        <a:lstStyle/>
        <a:p>
          <a:endParaRPr lang="en-US"/>
        </a:p>
      </dgm:t>
    </dgm:pt>
    <dgm:pt modelId="{EC9B2040-26DA-431E-83A6-E67C62E9450D}" type="pres">
      <dgm:prSet presAssocID="{07D3E79A-6DC7-4F83-BA48-523FE6949079}" presName="hierRoot2" presStyleCnt="0">
        <dgm:presLayoutVars>
          <dgm:hierBranch val="init"/>
        </dgm:presLayoutVars>
      </dgm:prSet>
      <dgm:spPr/>
    </dgm:pt>
    <dgm:pt modelId="{CFC3569C-471A-4808-9E0F-5DFD1478BC8A}" type="pres">
      <dgm:prSet presAssocID="{07D3E79A-6DC7-4F83-BA48-523FE6949079}" presName="rootComposite" presStyleCnt="0"/>
      <dgm:spPr/>
    </dgm:pt>
    <dgm:pt modelId="{B16A0227-B001-4835-9D25-05232E930929}" type="pres">
      <dgm:prSet presAssocID="{07D3E79A-6DC7-4F83-BA48-523FE6949079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58483-4E57-4CA3-8D3C-A7D82BB471A8}" type="pres">
      <dgm:prSet presAssocID="{07D3E79A-6DC7-4F83-BA48-523FE6949079}" presName="rootConnector" presStyleLbl="node2" presStyleIdx="4" presStyleCnt="6"/>
      <dgm:spPr/>
      <dgm:t>
        <a:bodyPr/>
        <a:lstStyle/>
        <a:p>
          <a:endParaRPr lang="en-US"/>
        </a:p>
      </dgm:t>
    </dgm:pt>
    <dgm:pt modelId="{91AFA75A-1E5B-41EB-B509-C305EDC7F0E8}" type="pres">
      <dgm:prSet presAssocID="{07D3E79A-6DC7-4F83-BA48-523FE6949079}" presName="hierChild4" presStyleCnt="0"/>
      <dgm:spPr/>
    </dgm:pt>
    <dgm:pt modelId="{FF64532D-3A74-47FF-BEA0-B73B20E5C28D}" type="pres">
      <dgm:prSet presAssocID="{07D3E79A-6DC7-4F83-BA48-523FE6949079}" presName="hierChild5" presStyleCnt="0"/>
      <dgm:spPr/>
    </dgm:pt>
    <dgm:pt modelId="{7BC40D6B-9BD0-4C75-BEC3-85DDA51C41E8}" type="pres">
      <dgm:prSet presAssocID="{0C84521D-2A7E-4A56-BB60-08D864238AC0}" presName="Name37" presStyleLbl="parChTrans1D2" presStyleIdx="5" presStyleCnt="6"/>
      <dgm:spPr/>
      <dgm:t>
        <a:bodyPr/>
        <a:lstStyle/>
        <a:p>
          <a:endParaRPr lang="en-US"/>
        </a:p>
      </dgm:t>
    </dgm:pt>
    <dgm:pt modelId="{587493B3-1F13-4AA9-9FAA-8423C57D89F5}" type="pres">
      <dgm:prSet presAssocID="{BE9B2F34-48B5-4714-B8AB-B55BDB6ADDF2}" presName="hierRoot2" presStyleCnt="0">
        <dgm:presLayoutVars>
          <dgm:hierBranch val="init"/>
        </dgm:presLayoutVars>
      </dgm:prSet>
      <dgm:spPr/>
    </dgm:pt>
    <dgm:pt modelId="{576DBB3B-DF8D-4229-9763-5A698CAC23F8}" type="pres">
      <dgm:prSet presAssocID="{BE9B2F34-48B5-4714-B8AB-B55BDB6ADDF2}" presName="rootComposite" presStyleCnt="0"/>
      <dgm:spPr/>
    </dgm:pt>
    <dgm:pt modelId="{27ED6F96-6BD3-4907-BD8D-C3704039C2C5}" type="pres">
      <dgm:prSet presAssocID="{BE9B2F34-48B5-4714-B8AB-B55BDB6ADDF2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79AF50-FC63-4F17-A407-F441AFB38C5C}" type="pres">
      <dgm:prSet presAssocID="{BE9B2F34-48B5-4714-B8AB-B55BDB6ADDF2}" presName="rootConnector" presStyleLbl="node2" presStyleIdx="5" presStyleCnt="6"/>
      <dgm:spPr/>
      <dgm:t>
        <a:bodyPr/>
        <a:lstStyle/>
        <a:p>
          <a:endParaRPr lang="en-US"/>
        </a:p>
      </dgm:t>
    </dgm:pt>
    <dgm:pt modelId="{184A1684-59D1-4ECA-A122-F95DA60989A3}" type="pres">
      <dgm:prSet presAssocID="{BE9B2F34-48B5-4714-B8AB-B55BDB6ADDF2}" presName="hierChild4" presStyleCnt="0"/>
      <dgm:spPr/>
    </dgm:pt>
    <dgm:pt modelId="{FBD7751B-94E7-4637-A950-EA764674D8E0}" type="pres">
      <dgm:prSet presAssocID="{BE9B2F34-48B5-4714-B8AB-B55BDB6ADDF2}" presName="hierChild5" presStyleCnt="0"/>
      <dgm:spPr/>
    </dgm:pt>
    <dgm:pt modelId="{20B893D2-D544-467D-840C-38C1280E2254}" type="pres">
      <dgm:prSet presAssocID="{4DB04F44-974C-49A4-9210-8283CE34A399}" presName="hierChild3" presStyleCnt="0"/>
      <dgm:spPr/>
    </dgm:pt>
  </dgm:ptLst>
  <dgm:cxnLst>
    <dgm:cxn modelId="{7C40FB2A-B6BB-4667-8269-168160946034}" type="presOf" srcId="{4DB04F44-974C-49A4-9210-8283CE34A399}" destId="{98E2EA3C-1A81-4414-9EE2-1D4251D1F4A3}" srcOrd="1" destOrd="0" presId="urn:microsoft.com/office/officeart/2005/8/layout/orgChart1"/>
    <dgm:cxn modelId="{2383266F-B8C9-49AE-95A6-E70E64F83ACC}" type="presOf" srcId="{FF566C7C-ABF0-4D86-B183-9368F8063AEF}" destId="{42F2C5AB-97F4-4CD7-84CC-1799B0427DAC}" srcOrd="1" destOrd="0" presId="urn:microsoft.com/office/officeart/2005/8/layout/orgChart1"/>
    <dgm:cxn modelId="{D63BE02D-3A96-4663-B82D-727A5BF0D8CE}" srcId="{4DB04F44-974C-49A4-9210-8283CE34A399}" destId="{FF566C7C-ABF0-4D86-B183-9368F8063AEF}" srcOrd="2" destOrd="0" parTransId="{86BB6F24-89F2-4C35-81A2-0AF095C5FB7D}" sibTransId="{23C82C01-07F6-4C80-8470-85749CEE87DB}"/>
    <dgm:cxn modelId="{27980D6E-F5E2-4027-B866-9C453683973A}" type="presOf" srcId="{86BB6F24-89F2-4C35-81A2-0AF095C5FB7D}" destId="{F92BAF59-08C3-428C-9F18-C4D418FC185E}" srcOrd="0" destOrd="0" presId="urn:microsoft.com/office/officeart/2005/8/layout/orgChart1"/>
    <dgm:cxn modelId="{9615F360-6E99-43AC-9E4C-E739B7C9555F}" type="presOf" srcId="{84402E57-F108-4F36-B3F0-E30DC6265DE8}" destId="{DC6A37AF-D1E1-4A6D-BF62-FCA6EACB7964}" srcOrd="0" destOrd="0" presId="urn:microsoft.com/office/officeart/2005/8/layout/orgChart1"/>
    <dgm:cxn modelId="{E20DE86B-5D26-46FD-978B-484976D0F337}" srcId="{FD7A1D32-ED9F-44E2-88E1-94352F5E385C}" destId="{4DB04F44-974C-49A4-9210-8283CE34A399}" srcOrd="0" destOrd="0" parTransId="{2C178D1A-3705-42C1-AC54-19220B9874D4}" sibTransId="{AF6FD9B2-B6CE-4B6C-B36A-DEF7EAFC0248}"/>
    <dgm:cxn modelId="{BF66AFA8-0D57-4585-A4CA-B3BC72CCFE29}" type="presOf" srcId="{4E60C6BF-1382-4C1C-B996-713218C799EF}" destId="{121560BF-2130-46F2-AE1E-5CC248768791}" srcOrd="0" destOrd="0" presId="urn:microsoft.com/office/officeart/2005/8/layout/orgChart1"/>
    <dgm:cxn modelId="{199A2B32-75BF-4251-8C6A-47238909E3F6}" type="presOf" srcId="{3D29F6C4-BCA1-40A0-93F5-4AFF9D02900A}" destId="{E10AA5DE-A6B6-402A-9CE3-11770F1C6DCC}" srcOrd="0" destOrd="0" presId="urn:microsoft.com/office/officeart/2005/8/layout/orgChart1"/>
    <dgm:cxn modelId="{8B66853B-B86F-4AC6-AA35-1D67DB958248}" type="presOf" srcId="{16DD8A51-18F1-4F25-96FE-0560AC8828E1}" destId="{799D4C7A-1930-435E-9D8E-4ED9A375CFC9}" srcOrd="1" destOrd="0" presId="urn:microsoft.com/office/officeart/2005/8/layout/orgChart1"/>
    <dgm:cxn modelId="{6A37EF28-9ACD-4A5E-8683-12434F3964FC}" type="presOf" srcId="{07D3E79A-6DC7-4F83-BA48-523FE6949079}" destId="{E2458483-4E57-4CA3-8D3C-A7D82BB471A8}" srcOrd="1" destOrd="0" presId="urn:microsoft.com/office/officeart/2005/8/layout/orgChart1"/>
    <dgm:cxn modelId="{8E67E07A-D9D7-4A0D-A923-3A0994C257D5}" srcId="{4DB04F44-974C-49A4-9210-8283CE34A399}" destId="{84402E57-F108-4F36-B3F0-E30DC6265DE8}" srcOrd="0" destOrd="0" parTransId="{EFEA00D8-0C92-4D4E-8B03-CE10B127C80B}" sibTransId="{5C2D0BE2-E1BC-4680-B52A-5963E665A7D6}"/>
    <dgm:cxn modelId="{D671355A-B2B2-467D-83C9-D8D132F00B6F}" type="presOf" srcId="{84402E57-F108-4F36-B3F0-E30DC6265DE8}" destId="{727B4B02-76EE-47B9-A6FE-DB418ED41957}" srcOrd="1" destOrd="0" presId="urn:microsoft.com/office/officeart/2005/8/layout/orgChart1"/>
    <dgm:cxn modelId="{57425164-A0CA-436B-8B97-BBFD0FF817A7}" srcId="{4DB04F44-974C-49A4-9210-8283CE34A399}" destId="{07D3E79A-6DC7-4F83-BA48-523FE6949079}" srcOrd="4" destOrd="0" parTransId="{9670A7BD-0BC1-43AC-A92A-8483EFBD4F0E}" sibTransId="{20D93DD4-F5D5-460B-BBF6-7D2959D12084}"/>
    <dgm:cxn modelId="{E80A255F-4CC9-4B1F-A26A-BD7B00C2EC9C}" type="presOf" srcId="{2148637F-F241-4216-A640-E66ADDCB3070}" destId="{13093578-3F1E-4DFF-9DD9-41FCED83F7AA}" srcOrd="0" destOrd="0" presId="urn:microsoft.com/office/officeart/2005/8/layout/orgChart1"/>
    <dgm:cxn modelId="{B6362A0E-F44E-4A71-AD6A-6D0AD30EA673}" srcId="{4DB04F44-974C-49A4-9210-8283CE34A399}" destId="{16DD8A51-18F1-4F25-96FE-0560AC8828E1}" srcOrd="1" destOrd="0" parTransId="{2148637F-F241-4216-A640-E66ADDCB3070}" sibTransId="{6BD043A3-C663-4C53-960B-FD3A6D69DDA4}"/>
    <dgm:cxn modelId="{8FD301D5-C42B-47FA-8DB3-6B5ACBA873AC}" type="presOf" srcId="{4DB04F44-974C-49A4-9210-8283CE34A399}" destId="{74CF1241-A27C-4043-8610-AB95E959FC21}" srcOrd="0" destOrd="0" presId="urn:microsoft.com/office/officeart/2005/8/layout/orgChart1"/>
    <dgm:cxn modelId="{6EA2B124-00FA-46E3-A51A-47B6CD24E132}" type="presOf" srcId="{FD7A1D32-ED9F-44E2-88E1-94352F5E385C}" destId="{41DCDF3E-76A1-4C02-87A6-D96636B180BB}" srcOrd="0" destOrd="0" presId="urn:microsoft.com/office/officeart/2005/8/layout/orgChart1"/>
    <dgm:cxn modelId="{3E597F15-16F4-46A6-A16B-F111A77489C6}" type="presOf" srcId="{EFEA00D8-0C92-4D4E-8B03-CE10B127C80B}" destId="{20EDA0F3-D6FC-4BC4-AE04-E7C1DCC28FE4}" srcOrd="0" destOrd="0" presId="urn:microsoft.com/office/officeart/2005/8/layout/orgChart1"/>
    <dgm:cxn modelId="{79A3F9E4-A6F6-477F-922E-8CB3632F8CAA}" type="presOf" srcId="{07D3E79A-6DC7-4F83-BA48-523FE6949079}" destId="{B16A0227-B001-4835-9D25-05232E930929}" srcOrd="0" destOrd="0" presId="urn:microsoft.com/office/officeart/2005/8/layout/orgChart1"/>
    <dgm:cxn modelId="{2655CB19-C653-49DF-9C99-4477F48B61E4}" srcId="{4DB04F44-974C-49A4-9210-8283CE34A399}" destId="{BE9B2F34-48B5-4714-B8AB-B55BDB6ADDF2}" srcOrd="5" destOrd="0" parTransId="{0C84521D-2A7E-4A56-BB60-08D864238AC0}" sibTransId="{9B319C7F-C183-4B9D-99B4-71FBE7CEEF89}"/>
    <dgm:cxn modelId="{C9835D70-37D2-4D5D-9B7A-68932728C83A}" type="presOf" srcId="{FF566C7C-ABF0-4D86-B183-9368F8063AEF}" destId="{C2CFD7CD-6483-4479-B875-AE95C75C988D}" srcOrd="0" destOrd="0" presId="urn:microsoft.com/office/officeart/2005/8/layout/orgChart1"/>
    <dgm:cxn modelId="{43E293C1-6AED-4DE7-92CC-44C15FC5D0B6}" srcId="{4DB04F44-974C-49A4-9210-8283CE34A399}" destId="{3D29F6C4-BCA1-40A0-93F5-4AFF9D02900A}" srcOrd="3" destOrd="0" parTransId="{4E60C6BF-1382-4C1C-B996-713218C799EF}" sibTransId="{7D83A624-0530-495B-A546-C0D8AE935F81}"/>
    <dgm:cxn modelId="{40FC91EC-8DF6-4250-9DCA-9886E7C7E4D7}" type="presOf" srcId="{BE9B2F34-48B5-4714-B8AB-B55BDB6ADDF2}" destId="{27ED6F96-6BD3-4907-BD8D-C3704039C2C5}" srcOrd="0" destOrd="0" presId="urn:microsoft.com/office/officeart/2005/8/layout/orgChart1"/>
    <dgm:cxn modelId="{620566E8-48FB-42F3-832F-B4349094D642}" type="presOf" srcId="{9670A7BD-0BC1-43AC-A92A-8483EFBD4F0E}" destId="{85DB35FF-A908-4086-A816-303A3816447E}" srcOrd="0" destOrd="0" presId="urn:microsoft.com/office/officeart/2005/8/layout/orgChart1"/>
    <dgm:cxn modelId="{8A6A6C8D-43E2-435E-9B58-8FC4F89CD90B}" type="presOf" srcId="{16DD8A51-18F1-4F25-96FE-0560AC8828E1}" destId="{270C0DCB-10EC-4B18-B907-EB0B2C833A11}" srcOrd="0" destOrd="0" presId="urn:microsoft.com/office/officeart/2005/8/layout/orgChart1"/>
    <dgm:cxn modelId="{E63C885C-6BA3-4389-BDAD-75027E6BCE15}" type="presOf" srcId="{3D29F6C4-BCA1-40A0-93F5-4AFF9D02900A}" destId="{1DF28569-160B-48FF-9F50-6FD98F16EC6C}" srcOrd="1" destOrd="0" presId="urn:microsoft.com/office/officeart/2005/8/layout/orgChart1"/>
    <dgm:cxn modelId="{8DAFB98F-E35C-496B-8A8D-5B079EA06A6F}" type="presOf" srcId="{0C84521D-2A7E-4A56-BB60-08D864238AC0}" destId="{7BC40D6B-9BD0-4C75-BEC3-85DDA51C41E8}" srcOrd="0" destOrd="0" presId="urn:microsoft.com/office/officeart/2005/8/layout/orgChart1"/>
    <dgm:cxn modelId="{E81508EF-BE2D-42DF-87B8-58DF469E1FE4}" type="presOf" srcId="{BE9B2F34-48B5-4714-B8AB-B55BDB6ADDF2}" destId="{A579AF50-FC63-4F17-A407-F441AFB38C5C}" srcOrd="1" destOrd="0" presId="urn:microsoft.com/office/officeart/2005/8/layout/orgChart1"/>
    <dgm:cxn modelId="{F539DE63-DE2B-41C8-AC0E-460521C58C71}" type="presParOf" srcId="{41DCDF3E-76A1-4C02-87A6-D96636B180BB}" destId="{BBC4DB96-F041-4DC7-AB7F-6D97B6DD34DB}" srcOrd="0" destOrd="0" presId="urn:microsoft.com/office/officeart/2005/8/layout/orgChart1"/>
    <dgm:cxn modelId="{38AC2CAF-E053-4375-8AF1-5EC06C1F1FF1}" type="presParOf" srcId="{BBC4DB96-F041-4DC7-AB7F-6D97B6DD34DB}" destId="{13A1E4AE-D587-411B-8450-1AA0CFE20592}" srcOrd="0" destOrd="0" presId="urn:microsoft.com/office/officeart/2005/8/layout/orgChart1"/>
    <dgm:cxn modelId="{65C2B454-4CE4-4D2B-807E-AA9E7241C526}" type="presParOf" srcId="{13A1E4AE-D587-411B-8450-1AA0CFE20592}" destId="{74CF1241-A27C-4043-8610-AB95E959FC21}" srcOrd="0" destOrd="0" presId="urn:microsoft.com/office/officeart/2005/8/layout/orgChart1"/>
    <dgm:cxn modelId="{26776197-A17D-47B6-B1C2-C980C3771CE9}" type="presParOf" srcId="{13A1E4AE-D587-411B-8450-1AA0CFE20592}" destId="{98E2EA3C-1A81-4414-9EE2-1D4251D1F4A3}" srcOrd="1" destOrd="0" presId="urn:microsoft.com/office/officeart/2005/8/layout/orgChart1"/>
    <dgm:cxn modelId="{4A7226A4-BABE-4792-89E4-1C8424A62895}" type="presParOf" srcId="{BBC4DB96-F041-4DC7-AB7F-6D97B6DD34DB}" destId="{01D8466A-821A-4D14-B6B9-B40CF78A3B37}" srcOrd="1" destOrd="0" presId="urn:microsoft.com/office/officeart/2005/8/layout/orgChart1"/>
    <dgm:cxn modelId="{588B7F24-753D-4CF4-B77A-9EDB200BEA93}" type="presParOf" srcId="{01D8466A-821A-4D14-B6B9-B40CF78A3B37}" destId="{20EDA0F3-D6FC-4BC4-AE04-E7C1DCC28FE4}" srcOrd="0" destOrd="0" presId="urn:microsoft.com/office/officeart/2005/8/layout/orgChart1"/>
    <dgm:cxn modelId="{57FD1502-4A63-4728-931F-4C4E01E3B1EF}" type="presParOf" srcId="{01D8466A-821A-4D14-B6B9-B40CF78A3B37}" destId="{4DD11638-265D-43D2-A9A1-B309F88A1148}" srcOrd="1" destOrd="0" presId="urn:microsoft.com/office/officeart/2005/8/layout/orgChart1"/>
    <dgm:cxn modelId="{FE18F117-3605-4243-8E33-0594E656857B}" type="presParOf" srcId="{4DD11638-265D-43D2-A9A1-B309F88A1148}" destId="{B5FEA0A1-371F-4592-B179-7502F1AFF475}" srcOrd="0" destOrd="0" presId="urn:microsoft.com/office/officeart/2005/8/layout/orgChart1"/>
    <dgm:cxn modelId="{4389DD78-2606-4A8B-9AD9-8175933C10EE}" type="presParOf" srcId="{B5FEA0A1-371F-4592-B179-7502F1AFF475}" destId="{DC6A37AF-D1E1-4A6D-BF62-FCA6EACB7964}" srcOrd="0" destOrd="0" presId="urn:microsoft.com/office/officeart/2005/8/layout/orgChart1"/>
    <dgm:cxn modelId="{C9C4B009-499E-49DB-81CC-DD6FBB38AB1F}" type="presParOf" srcId="{B5FEA0A1-371F-4592-B179-7502F1AFF475}" destId="{727B4B02-76EE-47B9-A6FE-DB418ED41957}" srcOrd="1" destOrd="0" presId="urn:microsoft.com/office/officeart/2005/8/layout/orgChart1"/>
    <dgm:cxn modelId="{D1AA43B2-E8DC-4F23-8B8E-00C807C17102}" type="presParOf" srcId="{4DD11638-265D-43D2-A9A1-B309F88A1148}" destId="{04EFCDDA-B865-4BCA-83B8-008C4663C129}" srcOrd="1" destOrd="0" presId="urn:microsoft.com/office/officeart/2005/8/layout/orgChart1"/>
    <dgm:cxn modelId="{81C8A0C8-4A1C-4F3F-8FC1-4508C87CA5D1}" type="presParOf" srcId="{4DD11638-265D-43D2-A9A1-B309F88A1148}" destId="{61FA221C-681B-4BC9-8FA6-671DC747EB16}" srcOrd="2" destOrd="0" presId="urn:microsoft.com/office/officeart/2005/8/layout/orgChart1"/>
    <dgm:cxn modelId="{8F1F5619-76D6-40B0-B286-8C00AC2FE664}" type="presParOf" srcId="{01D8466A-821A-4D14-B6B9-B40CF78A3B37}" destId="{13093578-3F1E-4DFF-9DD9-41FCED83F7AA}" srcOrd="2" destOrd="0" presId="urn:microsoft.com/office/officeart/2005/8/layout/orgChart1"/>
    <dgm:cxn modelId="{4E3A1FE5-2535-4F23-8591-AD4EB5D49D62}" type="presParOf" srcId="{01D8466A-821A-4D14-B6B9-B40CF78A3B37}" destId="{F7C91DB4-B6C6-42EF-886F-9E7A77D796E1}" srcOrd="3" destOrd="0" presId="urn:microsoft.com/office/officeart/2005/8/layout/orgChart1"/>
    <dgm:cxn modelId="{2FD130C6-486F-4183-AB3C-4720147D4229}" type="presParOf" srcId="{F7C91DB4-B6C6-42EF-886F-9E7A77D796E1}" destId="{BA382829-BA55-4B7B-9B1E-DA2E4EB47E4D}" srcOrd="0" destOrd="0" presId="urn:microsoft.com/office/officeart/2005/8/layout/orgChart1"/>
    <dgm:cxn modelId="{57391550-429D-49AE-B53E-2E835C33EFE0}" type="presParOf" srcId="{BA382829-BA55-4B7B-9B1E-DA2E4EB47E4D}" destId="{270C0DCB-10EC-4B18-B907-EB0B2C833A11}" srcOrd="0" destOrd="0" presId="urn:microsoft.com/office/officeart/2005/8/layout/orgChart1"/>
    <dgm:cxn modelId="{E1F4C6DC-4B69-4093-A275-02A2C9F7AF49}" type="presParOf" srcId="{BA382829-BA55-4B7B-9B1E-DA2E4EB47E4D}" destId="{799D4C7A-1930-435E-9D8E-4ED9A375CFC9}" srcOrd="1" destOrd="0" presId="urn:microsoft.com/office/officeart/2005/8/layout/orgChart1"/>
    <dgm:cxn modelId="{79C863DB-4601-4BE6-8DC8-0F3C82E4D925}" type="presParOf" srcId="{F7C91DB4-B6C6-42EF-886F-9E7A77D796E1}" destId="{97BDD285-0705-4324-997B-1F90D0C7CF51}" srcOrd="1" destOrd="0" presId="urn:microsoft.com/office/officeart/2005/8/layout/orgChart1"/>
    <dgm:cxn modelId="{980B8981-120A-4DCE-8C04-18CC9D52C2E5}" type="presParOf" srcId="{F7C91DB4-B6C6-42EF-886F-9E7A77D796E1}" destId="{5B736F4B-FFAE-45DC-9ABA-70B7F40F4BBB}" srcOrd="2" destOrd="0" presId="urn:microsoft.com/office/officeart/2005/8/layout/orgChart1"/>
    <dgm:cxn modelId="{B4DAE419-A8C1-44F8-8351-BA8C6D3316A4}" type="presParOf" srcId="{01D8466A-821A-4D14-B6B9-B40CF78A3B37}" destId="{F92BAF59-08C3-428C-9F18-C4D418FC185E}" srcOrd="4" destOrd="0" presId="urn:microsoft.com/office/officeart/2005/8/layout/orgChart1"/>
    <dgm:cxn modelId="{F1C387B9-84D2-4431-8E97-5A9C3AC031BB}" type="presParOf" srcId="{01D8466A-821A-4D14-B6B9-B40CF78A3B37}" destId="{6F9B8358-CFFA-4D97-ABBE-5BEFC5E20ECE}" srcOrd="5" destOrd="0" presId="urn:microsoft.com/office/officeart/2005/8/layout/orgChart1"/>
    <dgm:cxn modelId="{7DE84B42-DCD3-4A58-A601-A047424150A8}" type="presParOf" srcId="{6F9B8358-CFFA-4D97-ABBE-5BEFC5E20ECE}" destId="{41DE035C-6E7A-4CC7-8548-10D580059E8A}" srcOrd="0" destOrd="0" presId="urn:microsoft.com/office/officeart/2005/8/layout/orgChart1"/>
    <dgm:cxn modelId="{EF0A8F58-6443-43EA-AE7F-703A34B7EAF2}" type="presParOf" srcId="{41DE035C-6E7A-4CC7-8548-10D580059E8A}" destId="{C2CFD7CD-6483-4479-B875-AE95C75C988D}" srcOrd="0" destOrd="0" presId="urn:microsoft.com/office/officeart/2005/8/layout/orgChart1"/>
    <dgm:cxn modelId="{7B82D015-3448-4194-A38D-D7CEA8946FA3}" type="presParOf" srcId="{41DE035C-6E7A-4CC7-8548-10D580059E8A}" destId="{42F2C5AB-97F4-4CD7-84CC-1799B0427DAC}" srcOrd="1" destOrd="0" presId="urn:microsoft.com/office/officeart/2005/8/layout/orgChart1"/>
    <dgm:cxn modelId="{789E4B66-281F-4D85-A577-42DB49EB4360}" type="presParOf" srcId="{6F9B8358-CFFA-4D97-ABBE-5BEFC5E20ECE}" destId="{5AD30E61-3425-423C-8A46-4EBDBE20506D}" srcOrd="1" destOrd="0" presId="urn:microsoft.com/office/officeart/2005/8/layout/orgChart1"/>
    <dgm:cxn modelId="{1561EFBC-67A1-4631-9421-F4406EABAAB8}" type="presParOf" srcId="{6F9B8358-CFFA-4D97-ABBE-5BEFC5E20ECE}" destId="{94A69F25-5B7B-46C0-9F01-AB1022D16515}" srcOrd="2" destOrd="0" presId="urn:microsoft.com/office/officeart/2005/8/layout/orgChart1"/>
    <dgm:cxn modelId="{6CD34550-A447-4559-89C1-0176B5CD8F4D}" type="presParOf" srcId="{01D8466A-821A-4D14-B6B9-B40CF78A3B37}" destId="{121560BF-2130-46F2-AE1E-5CC248768791}" srcOrd="6" destOrd="0" presId="urn:microsoft.com/office/officeart/2005/8/layout/orgChart1"/>
    <dgm:cxn modelId="{DCE8962A-4140-4961-B9DF-A8BC6CB5F717}" type="presParOf" srcId="{01D8466A-821A-4D14-B6B9-B40CF78A3B37}" destId="{406A3DEB-3020-4E98-B241-38DB6C5C3E51}" srcOrd="7" destOrd="0" presId="urn:microsoft.com/office/officeart/2005/8/layout/orgChart1"/>
    <dgm:cxn modelId="{47D3259C-D05C-4C19-93A1-5197FBF6F144}" type="presParOf" srcId="{406A3DEB-3020-4E98-B241-38DB6C5C3E51}" destId="{B88FB582-B3AD-4FEC-85CC-43E718F2367E}" srcOrd="0" destOrd="0" presId="urn:microsoft.com/office/officeart/2005/8/layout/orgChart1"/>
    <dgm:cxn modelId="{E06C2FA2-F6AD-45D8-912B-97DE7AD8B379}" type="presParOf" srcId="{B88FB582-B3AD-4FEC-85CC-43E718F2367E}" destId="{E10AA5DE-A6B6-402A-9CE3-11770F1C6DCC}" srcOrd="0" destOrd="0" presId="urn:microsoft.com/office/officeart/2005/8/layout/orgChart1"/>
    <dgm:cxn modelId="{008CEA9E-C406-4322-805F-D8BEC3567EC4}" type="presParOf" srcId="{B88FB582-B3AD-4FEC-85CC-43E718F2367E}" destId="{1DF28569-160B-48FF-9F50-6FD98F16EC6C}" srcOrd="1" destOrd="0" presId="urn:microsoft.com/office/officeart/2005/8/layout/orgChart1"/>
    <dgm:cxn modelId="{A4CABAEE-A8DE-4FCF-8B87-D2EADA966308}" type="presParOf" srcId="{406A3DEB-3020-4E98-B241-38DB6C5C3E51}" destId="{666A6608-8A4B-4C9D-B417-7DEC5FD9CEC9}" srcOrd="1" destOrd="0" presId="urn:microsoft.com/office/officeart/2005/8/layout/orgChart1"/>
    <dgm:cxn modelId="{54BB5B70-5F22-472E-8EA8-6DA8992DCF2F}" type="presParOf" srcId="{406A3DEB-3020-4E98-B241-38DB6C5C3E51}" destId="{6913E91E-841F-4D40-8648-5ECA2A8120A1}" srcOrd="2" destOrd="0" presId="urn:microsoft.com/office/officeart/2005/8/layout/orgChart1"/>
    <dgm:cxn modelId="{9C6C6DFD-B5A9-4EF7-92BB-ECE8C0A3A24D}" type="presParOf" srcId="{01D8466A-821A-4D14-B6B9-B40CF78A3B37}" destId="{85DB35FF-A908-4086-A816-303A3816447E}" srcOrd="8" destOrd="0" presId="urn:microsoft.com/office/officeart/2005/8/layout/orgChart1"/>
    <dgm:cxn modelId="{A8BE9814-49B4-4509-94BE-AA754AACA4D8}" type="presParOf" srcId="{01D8466A-821A-4D14-B6B9-B40CF78A3B37}" destId="{EC9B2040-26DA-431E-83A6-E67C62E9450D}" srcOrd="9" destOrd="0" presId="urn:microsoft.com/office/officeart/2005/8/layout/orgChart1"/>
    <dgm:cxn modelId="{B7C8BC7A-0B97-47F3-B17B-41B7F0F2FF2D}" type="presParOf" srcId="{EC9B2040-26DA-431E-83A6-E67C62E9450D}" destId="{CFC3569C-471A-4808-9E0F-5DFD1478BC8A}" srcOrd="0" destOrd="0" presId="urn:microsoft.com/office/officeart/2005/8/layout/orgChart1"/>
    <dgm:cxn modelId="{507BB3DA-0A8A-43EA-8F33-85C6F643587E}" type="presParOf" srcId="{CFC3569C-471A-4808-9E0F-5DFD1478BC8A}" destId="{B16A0227-B001-4835-9D25-05232E930929}" srcOrd="0" destOrd="0" presId="urn:microsoft.com/office/officeart/2005/8/layout/orgChart1"/>
    <dgm:cxn modelId="{FDE88854-1B10-4520-94B2-1560BBB48F5E}" type="presParOf" srcId="{CFC3569C-471A-4808-9E0F-5DFD1478BC8A}" destId="{E2458483-4E57-4CA3-8D3C-A7D82BB471A8}" srcOrd="1" destOrd="0" presId="urn:microsoft.com/office/officeart/2005/8/layout/orgChart1"/>
    <dgm:cxn modelId="{C9500468-431B-4FA0-B75A-EBAD0D899668}" type="presParOf" srcId="{EC9B2040-26DA-431E-83A6-E67C62E9450D}" destId="{91AFA75A-1E5B-41EB-B509-C305EDC7F0E8}" srcOrd="1" destOrd="0" presId="urn:microsoft.com/office/officeart/2005/8/layout/orgChart1"/>
    <dgm:cxn modelId="{F2588855-8848-485E-8487-A1773E036AD6}" type="presParOf" srcId="{EC9B2040-26DA-431E-83A6-E67C62E9450D}" destId="{FF64532D-3A74-47FF-BEA0-B73B20E5C28D}" srcOrd="2" destOrd="0" presId="urn:microsoft.com/office/officeart/2005/8/layout/orgChart1"/>
    <dgm:cxn modelId="{7705287A-59A3-4D71-954B-AFD5A410A644}" type="presParOf" srcId="{01D8466A-821A-4D14-B6B9-B40CF78A3B37}" destId="{7BC40D6B-9BD0-4C75-BEC3-85DDA51C41E8}" srcOrd="10" destOrd="0" presId="urn:microsoft.com/office/officeart/2005/8/layout/orgChart1"/>
    <dgm:cxn modelId="{16ED250D-5D92-4234-A5FE-0B562A70C1CC}" type="presParOf" srcId="{01D8466A-821A-4D14-B6B9-B40CF78A3B37}" destId="{587493B3-1F13-4AA9-9FAA-8423C57D89F5}" srcOrd="11" destOrd="0" presId="urn:microsoft.com/office/officeart/2005/8/layout/orgChart1"/>
    <dgm:cxn modelId="{BBF38C4B-294D-4B88-9DDC-C209DFFE2F1A}" type="presParOf" srcId="{587493B3-1F13-4AA9-9FAA-8423C57D89F5}" destId="{576DBB3B-DF8D-4229-9763-5A698CAC23F8}" srcOrd="0" destOrd="0" presId="urn:microsoft.com/office/officeart/2005/8/layout/orgChart1"/>
    <dgm:cxn modelId="{A546C536-CF3A-4D28-8918-7CF5B5F5F113}" type="presParOf" srcId="{576DBB3B-DF8D-4229-9763-5A698CAC23F8}" destId="{27ED6F96-6BD3-4907-BD8D-C3704039C2C5}" srcOrd="0" destOrd="0" presId="urn:microsoft.com/office/officeart/2005/8/layout/orgChart1"/>
    <dgm:cxn modelId="{4B710BE7-0638-4975-858C-F5321C5025F1}" type="presParOf" srcId="{576DBB3B-DF8D-4229-9763-5A698CAC23F8}" destId="{A579AF50-FC63-4F17-A407-F441AFB38C5C}" srcOrd="1" destOrd="0" presId="urn:microsoft.com/office/officeart/2005/8/layout/orgChart1"/>
    <dgm:cxn modelId="{91468C75-75CB-4BB7-949F-5A54AD69F036}" type="presParOf" srcId="{587493B3-1F13-4AA9-9FAA-8423C57D89F5}" destId="{184A1684-59D1-4ECA-A122-F95DA60989A3}" srcOrd="1" destOrd="0" presId="urn:microsoft.com/office/officeart/2005/8/layout/orgChart1"/>
    <dgm:cxn modelId="{AD23376A-91EE-47BA-BDBE-08C2D4407ADF}" type="presParOf" srcId="{587493B3-1F13-4AA9-9FAA-8423C57D89F5}" destId="{FBD7751B-94E7-4637-A950-EA764674D8E0}" srcOrd="2" destOrd="0" presId="urn:microsoft.com/office/officeart/2005/8/layout/orgChart1"/>
    <dgm:cxn modelId="{5CAF9B9A-EDBA-4916-84CA-2106CE5E237F}" type="presParOf" srcId="{BBC4DB96-F041-4DC7-AB7F-6D97B6DD34DB}" destId="{20B893D2-D544-467D-840C-38C1280E22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40D6B-9BD0-4C75-BEC3-85DDA51C41E8}">
      <dsp:nvSpPr>
        <dsp:cNvPr id="0" name=""/>
        <dsp:cNvSpPr/>
      </dsp:nvSpPr>
      <dsp:spPr>
        <a:xfrm>
          <a:off x="4860131" y="1866684"/>
          <a:ext cx="4168109" cy="289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78"/>
              </a:lnTo>
              <a:lnTo>
                <a:pt x="4168109" y="144678"/>
              </a:lnTo>
              <a:lnTo>
                <a:pt x="4168109" y="2893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B35FF-A908-4086-A816-303A3816447E}">
      <dsp:nvSpPr>
        <dsp:cNvPr id="0" name=""/>
        <dsp:cNvSpPr/>
      </dsp:nvSpPr>
      <dsp:spPr>
        <a:xfrm>
          <a:off x="4860131" y="1866684"/>
          <a:ext cx="2500865" cy="289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78"/>
              </a:lnTo>
              <a:lnTo>
                <a:pt x="2500865" y="144678"/>
              </a:lnTo>
              <a:lnTo>
                <a:pt x="2500865" y="2893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560BF-2130-46F2-AE1E-5CC248768791}">
      <dsp:nvSpPr>
        <dsp:cNvPr id="0" name=""/>
        <dsp:cNvSpPr/>
      </dsp:nvSpPr>
      <dsp:spPr>
        <a:xfrm>
          <a:off x="4860131" y="1866684"/>
          <a:ext cx="833621" cy="289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678"/>
              </a:lnTo>
              <a:lnTo>
                <a:pt x="833621" y="144678"/>
              </a:lnTo>
              <a:lnTo>
                <a:pt x="833621" y="2893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BAF59-08C3-428C-9F18-C4D418FC185E}">
      <dsp:nvSpPr>
        <dsp:cNvPr id="0" name=""/>
        <dsp:cNvSpPr/>
      </dsp:nvSpPr>
      <dsp:spPr>
        <a:xfrm>
          <a:off x="4026509" y="1866684"/>
          <a:ext cx="833621" cy="289356"/>
        </a:xfrm>
        <a:custGeom>
          <a:avLst/>
          <a:gdLst/>
          <a:ahLst/>
          <a:cxnLst/>
          <a:rect l="0" t="0" r="0" b="0"/>
          <a:pathLst>
            <a:path>
              <a:moveTo>
                <a:pt x="833621" y="0"/>
              </a:moveTo>
              <a:lnTo>
                <a:pt x="833621" y="144678"/>
              </a:lnTo>
              <a:lnTo>
                <a:pt x="0" y="144678"/>
              </a:lnTo>
              <a:lnTo>
                <a:pt x="0" y="2893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93578-3F1E-4DFF-9DD9-41FCED83F7AA}">
      <dsp:nvSpPr>
        <dsp:cNvPr id="0" name=""/>
        <dsp:cNvSpPr/>
      </dsp:nvSpPr>
      <dsp:spPr>
        <a:xfrm>
          <a:off x="2359265" y="1866684"/>
          <a:ext cx="2500865" cy="289356"/>
        </a:xfrm>
        <a:custGeom>
          <a:avLst/>
          <a:gdLst/>
          <a:ahLst/>
          <a:cxnLst/>
          <a:rect l="0" t="0" r="0" b="0"/>
          <a:pathLst>
            <a:path>
              <a:moveTo>
                <a:pt x="2500865" y="0"/>
              </a:moveTo>
              <a:lnTo>
                <a:pt x="2500865" y="144678"/>
              </a:lnTo>
              <a:lnTo>
                <a:pt x="0" y="144678"/>
              </a:lnTo>
              <a:lnTo>
                <a:pt x="0" y="2893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DA0F3-D6FC-4BC4-AE04-E7C1DCC28FE4}">
      <dsp:nvSpPr>
        <dsp:cNvPr id="0" name=""/>
        <dsp:cNvSpPr/>
      </dsp:nvSpPr>
      <dsp:spPr>
        <a:xfrm>
          <a:off x="692021" y="1866684"/>
          <a:ext cx="4168109" cy="289356"/>
        </a:xfrm>
        <a:custGeom>
          <a:avLst/>
          <a:gdLst/>
          <a:ahLst/>
          <a:cxnLst/>
          <a:rect l="0" t="0" r="0" b="0"/>
          <a:pathLst>
            <a:path>
              <a:moveTo>
                <a:pt x="4168109" y="0"/>
              </a:moveTo>
              <a:lnTo>
                <a:pt x="4168109" y="144678"/>
              </a:lnTo>
              <a:lnTo>
                <a:pt x="0" y="144678"/>
              </a:lnTo>
              <a:lnTo>
                <a:pt x="0" y="2893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CF1241-A27C-4043-8610-AB95E959FC21}">
      <dsp:nvSpPr>
        <dsp:cNvPr id="0" name=""/>
        <dsp:cNvSpPr/>
      </dsp:nvSpPr>
      <dsp:spPr>
        <a:xfrm>
          <a:off x="1983956" y="1177740"/>
          <a:ext cx="5752349" cy="688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Account Directors</a:t>
          </a:r>
          <a:endParaRPr lang="en-US" sz="4000" kern="1200" dirty="0"/>
        </a:p>
      </dsp:txBody>
      <dsp:txXfrm>
        <a:off x="1983956" y="1177740"/>
        <a:ext cx="5752349" cy="688943"/>
      </dsp:txXfrm>
    </dsp:sp>
    <dsp:sp modelId="{DC6A37AF-D1E1-4A6D-BF62-FCA6EACB7964}">
      <dsp:nvSpPr>
        <dsp:cNvPr id="0" name=""/>
        <dsp:cNvSpPr/>
      </dsp:nvSpPr>
      <dsp:spPr>
        <a:xfrm>
          <a:off x="3077" y="2156040"/>
          <a:ext cx="1377887" cy="688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Marketing</a:t>
          </a:r>
          <a:endParaRPr lang="en-US" sz="2300" kern="1200" dirty="0"/>
        </a:p>
      </dsp:txBody>
      <dsp:txXfrm>
        <a:off x="3077" y="2156040"/>
        <a:ext cx="1377887" cy="688943"/>
      </dsp:txXfrm>
    </dsp:sp>
    <dsp:sp modelId="{270C0DCB-10EC-4B18-B907-EB0B2C833A11}">
      <dsp:nvSpPr>
        <dsp:cNvPr id="0" name=""/>
        <dsp:cNvSpPr/>
      </dsp:nvSpPr>
      <dsp:spPr>
        <a:xfrm>
          <a:off x="1670321" y="2156040"/>
          <a:ext cx="1377887" cy="688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Media</a:t>
          </a:r>
          <a:endParaRPr lang="en-US" sz="2300" kern="1200" dirty="0"/>
        </a:p>
      </dsp:txBody>
      <dsp:txXfrm>
        <a:off x="1670321" y="2156040"/>
        <a:ext cx="1377887" cy="688943"/>
      </dsp:txXfrm>
    </dsp:sp>
    <dsp:sp modelId="{C2CFD7CD-6483-4479-B875-AE95C75C988D}">
      <dsp:nvSpPr>
        <dsp:cNvPr id="0" name=""/>
        <dsp:cNvSpPr/>
      </dsp:nvSpPr>
      <dsp:spPr>
        <a:xfrm>
          <a:off x="3337565" y="2156040"/>
          <a:ext cx="1377887" cy="688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Creative</a:t>
          </a:r>
          <a:endParaRPr lang="en-US" sz="2300" kern="1200" dirty="0"/>
        </a:p>
      </dsp:txBody>
      <dsp:txXfrm>
        <a:off x="3337565" y="2156040"/>
        <a:ext cx="1377887" cy="688943"/>
      </dsp:txXfrm>
    </dsp:sp>
    <dsp:sp modelId="{E10AA5DE-A6B6-402A-9CE3-11770F1C6DCC}">
      <dsp:nvSpPr>
        <dsp:cNvPr id="0" name=""/>
        <dsp:cNvSpPr/>
      </dsp:nvSpPr>
      <dsp:spPr>
        <a:xfrm>
          <a:off x="5004809" y="2156040"/>
          <a:ext cx="1377887" cy="688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TV</a:t>
          </a:r>
          <a:endParaRPr lang="en-US" sz="2300" kern="1200" dirty="0"/>
        </a:p>
      </dsp:txBody>
      <dsp:txXfrm>
        <a:off x="5004809" y="2156040"/>
        <a:ext cx="1377887" cy="688943"/>
      </dsp:txXfrm>
    </dsp:sp>
    <dsp:sp modelId="{B16A0227-B001-4835-9D25-05232E930929}">
      <dsp:nvSpPr>
        <dsp:cNvPr id="0" name=""/>
        <dsp:cNvSpPr/>
      </dsp:nvSpPr>
      <dsp:spPr>
        <a:xfrm>
          <a:off x="6672053" y="2156040"/>
          <a:ext cx="1377887" cy="688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Production</a:t>
          </a:r>
          <a:endParaRPr lang="en-US" sz="2300" kern="1200" dirty="0"/>
        </a:p>
      </dsp:txBody>
      <dsp:txXfrm>
        <a:off x="6672053" y="2156040"/>
        <a:ext cx="1377887" cy="688943"/>
      </dsp:txXfrm>
    </dsp:sp>
    <dsp:sp modelId="{27ED6F96-6BD3-4907-BD8D-C3704039C2C5}">
      <dsp:nvSpPr>
        <dsp:cNvPr id="0" name=""/>
        <dsp:cNvSpPr/>
      </dsp:nvSpPr>
      <dsp:spPr>
        <a:xfrm>
          <a:off x="8339296" y="2156040"/>
          <a:ext cx="1377887" cy="688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Admin</a:t>
          </a:r>
          <a:endParaRPr lang="en-US" sz="2300" kern="1200" dirty="0"/>
        </a:p>
      </dsp:txBody>
      <dsp:txXfrm>
        <a:off x="8339296" y="2156040"/>
        <a:ext cx="1377887" cy="688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652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3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76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5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14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2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8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3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7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3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39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FB53164-487F-4446-A3E2-F6C51D7F8B8C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FB0BD5-58E4-41B1-9EE7-32305527A6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40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Ad review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Bugi</a:t>
            </a:r>
            <a:r>
              <a:rPr lang="en-US" sz="2400" dirty="0" smtClean="0"/>
              <a:t> </a:t>
            </a:r>
            <a:r>
              <a:rPr lang="en-US" sz="2400" dirty="0" err="1" smtClean="0"/>
              <a:t>Satrio</a:t>
            </a:r>
            <a:r>
              <a:rPr lang="en-US" sz="2400" dirty="0" smtClean="0"/>
              <a:t> </a:t>
            </a:r>
            <a:r>
              <a:rPr lang="en-US" sz="2400" dirty="0" err="1" smtClean="0"/>
              <a:t>Adiwibowo</a:t>
            </a:r>
            <a:r>
              <a:rPr lang="en-US" sz="2400" dirty="0" smtClean="0"/>
              <a:t>, S.E., </a:t>
            </a:r>
            <a:r>
              <a:rPr lang="en-US" sz="2400" dirty="0" err="1" smtClean="0"/>
              <a:t>M.I.Kom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9" y="251563"/>
            <a:ext cx="8710863" cy="470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36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/>
              <a:t>Full Service Bureau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/>
              <a:t>Medium Class </a:t>
            </a:r>
            <a:r>
              <a:rPr lang="en-US" sz="4400" dirty="0" smtClean="0"/>
              <a:t>Ad Agency</a:t>
            </a:r>
            <a:endParaRPr lang="en-US" sz="4400" dirty="0"/>
          </a:p>
          <a:p>
            <a:pPr marL="457200" indent="-457200">
              <a:buFont typeface="+mj-lt"/>
              <a:buAutoNum type="arabicPeriod"/>
            </a:pPr>
            <a:r>
              <a:rPr lang="en-US" sz="4400" dirty="0"/>
              <a:t>Interagency Agencies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8494294" y="2212367"/>
            <a:ext cx="2935705" cy="697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FULL SERVICE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494294" y="3278363"/>
            <a:ext cx="2935705" cy="1221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LIMITED SERVICE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99808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service bureau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Take part in: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Marketing research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Ad Creation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Sales promotion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Examples: Saatchi &amp; Saatchi, Abbott Mead and </a:t>
            </a:r>
            <a:r>
              <a:rPr lang="en-US" sz="3600" dirty="0" err="1"/>
              <a:t>Lopex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49346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Mid-size advertising agency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400" dirty="0"/>
              <a:t>In order to reduce costs, middle class agencies reinforce their daily staff with freelancers, such as copywriters and </a:t>
            </a:r>
            <a:r>
              <a:rPr lang="en-US" sz="4400" dirty="0" err="1"/>
              <a:t>visualisers</a:t>
            </a:r>
            <a:r>
              <a:rPr lang="en-US" sz="4400" dirty="0"/>
              <a:t> when needed.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690935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696" y="0"/>
            <a:ext cx="4551218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3339" y="1643270"/>
            <a:ext cx="2584174" cy="1073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Copywriter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3555696" y="371061"/>
            <a:ext cx="4426226" cy="3896139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45825" y="1643269"/>
            <a:ext cx="3065437" cy="16774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Visualiser</a:t>
            </a:r>
            <a:endParaRPr lang="en-US" sz="3600" dirty="0" smtClean="0"/>
          </a:p>
          <a:p>
            <a:pPr algn="ctr"/>
            <a:r>
              <a:rPr lang="en-US" sz="2800" dirty="0" smtClean="0"/>
              <a:t>(also can be video)</a:t>
            </a:r>
            <a:endParaRPr lang="en-US" sz="2800" dirty="0"/>
          </a:p>
        </p:txBody>
      </p:sp>
      <p:sp>
        <p:nvSpPr>
          <p:cNvPr id="8" name="Right Bracket 7"/>
          <p:cNvSpPr/>
          <p:nvPr/>
        </p:nvSpPr>
        <p:spPr>
          <a:xfrm>
            <a:off x="8186425" y="251791"/>
            <a:ext cx="428183" cy="6374296"/>
          </a:xfrm>
          <a:prstGeom prst="rightBracket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1"/>
          </p:cNvCxnSpPr>
          <p:nvPr/>
        </p:nvCxnSpPr>
        <p:spPr>
          <a:xfrm flipH="1" flipV="1">
            <a:off x="8614609" y="2173357"/>
            <a:ext cx="231216" cy="308636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4444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29595"/>
            <a:ext cx="9720072" cy="1499616"/>
          </a:xfrm>
        </p:spPr>
        <p:txBody>
          <a:bodyPr/>
          <a:lstStyle/>
          <a:p>
            <a:r>
              <a:rPr lang="en-US" dirty="0"/>
              <a:t>Inter-business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This agency specializes in industrial and technical goods.</a:t>
            </a:r>
          </a:p>
          <a:p>
            <a:pPr marL="0" indent="0">
              <a:buNone/>
            </a:pPr>
            <a:r>
              <a:rPr lang="en-US" sz="4000" dirty="0"/>
              <a:t>Usually where producers and consumers alike form a company</a:t>
            </a:r>
          </a:p>
          <a:p>
            <a:pPr marL="0" indent="0">
              <a:buNone/>
            </a:pPr>
            <a:r>
              <a:rPr lang="en-US" sz="4000" dirty="0"/>
              <a:t>Example: promotion of technology through film advertising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10434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Personil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187499"/>
              </p:ext>
            </p:extLst>
          </p:nvPr>
        </p:nvGraphicFramePr>
        <p:xfrm>
          <a:off x="1023938" y="1058779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4128" y="4197624"/>
            <a:ext cx="10212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Research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98821" y="4259179"/>
            <a:ext cx="183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Planning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38209" y="4283242"/>
            <a:ext cx="1839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Copywriter;</a:t>
            </a:r>
          </a:p>
          <a:p>
            <a:r>
              <a:rPr lang="en-US" sz="2400" dirty="0" smtClean="0"/>
              <a:t>Writer;</a:t>
            </a:r>
            <a:endParaRPr lang="en-US" sz="2400" dirty="0" smtClean="0"/>
          </a:p>
          <a:p>
            <a:r>
              <a:rPr lang="en-US" sz="2400" dirty="0" smtClean="0"/>
              <a:t>Studio;</a:t>
            </a:r>
          </a:p>
          <a:p>
            <a:r>
              <a:rPr lang="en-US" sz="2400" dirty="0" smtClean="0"/>
              <a:t>Art Buying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12902" y="4283242"/>
            <a:ext cx="1839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Storyboard;</a:t>
            </a:r>
          </a:p>
          <a:p>
            <a:r>
              <a:rPr lang="en-US" sz="2400" dirty="0" smtClean="0"/>
              <a:t>Hiring talent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56038" y="4235116"/>
            <a:ext cx="1839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Print Buying;</a:t>
            </a:r>
            <a:endParaRPr lang="en-US" sz="2400" dirty="0"/>
          </a:p>
          <a:p>
            <a:r>
              <a:rPr lang="en-US" sz="2400" dirty="0" smtClean="0"/>
              <a:t>Flyer;</a:t>
            </a:r>
          </a:p>
          <a:p>
            <a:r>
              <a:rPr lang="en-US" sz="2400" dirty="0" smtClean="0"/>
              <a:t>Traffic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26983" y="4197624"/>
            <a:ext cx="1839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Accounts;</a:t>
            </a:r>
          </a:p>
          <a:p>
            <a:r>
              <a:rPr lang="en-US" sz="2400" dirty="0" smtClean="0"/>
              <a:t>Library;</a:t>
            </a:r>
          </a:p>
          <a:p>
            <a:r>
              <a:rPr lang="en-US" sz="2400" dirty="0" smtClean="0"/>
              <a:t>Secretary</a:t>
            </a:r>
            <a:endParaRPr lang="en-US" sz="2400" dirty="0" smtClean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310063" y="4197624"/>
            <a:ext cx="0" cy="2419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374040" y="4188081"/>
            <a:ext cx="0" cy="2419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902" y="4165324"/>
            <a:ext cx="0" cy="2419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756038" y="4041816"/>
            <a:ext cx="0" cy="2419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426983" y="3983567"/>
            <a:ext cx="0" cy="2419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4568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RECOGNITION AND COMMISSION SYSTEM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405872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Commission on the purchase of advertising space in print and electronic media.</a:t>
            </a:r>
          </a:p>
          <a:p>
            <a:pPr marL="0" indent="0">
              <a:buNone/>
            </a:pPr>
            <a:r>
              <a:rPr lang="en-US" sz="4000" dirty="0"/>
              <a:t>Standards are set differently: 15% Newspapers </a:t>
            </a:r>
            <a:r>
              <a:rPr lang="en-US" sz="4000" dirty="0" err="1"/>
              <a:t>nasonal</a:t>
            </a:r>
            <a:r>
              <a:rPr lang="en-US" sz="4000" dirty="0"/>
              <a:t>, 10% regional newspapers.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09272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034715" y="4718718"/>
            <a:ext cx="7772400" cy="146367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thanks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38352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0147" y="1467853"/>
            <a:ext cx="6351421" cy="40227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/>
              <a:t>Advertising is information that contents the audience </a:t>
            </a:r>
            <a:r>
              <a:rPr lang="en-US" sz="3600" dirty="0" smtClean="0"/>
              <a:t>to </a:t>
            </a:r>
            <a:r>
              <a:rPr lang="en-US" sz="3600" dirty="0"/>
              <a:t>be interested in the goods or services offered.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8673"/>
            <a:ext cx="5117432" cy="5117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180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647241" y="745957"/>
            <a:ext cx="5126776" cy="1736725"/>
          </a:xfrm>
        </p:spPr>
        <p:txBody>
          <a:bodyPr/>
          <a:lstStyle/>
          <a:p>
            <a:r>
              <a:rPr lang="en-US" dirty="0" smtClean="0"/>
              <a:t>Ad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47241" y="2290178"/>
            <a:ext cx="5678487" cy="51847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Communicative</a:t>
            </a:r>
            <a:endParaRPr lang="en-US" sz="4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Informative</a:t>
            </a:r>
            <a:endParaRPr lang="en-US" sz="4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Understandable</a:t>
            </a:r>
            <a:endParaRPr lang="en-US" sz="4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Eye Catching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50007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57601" y="895352"/>
            <a:ext cx="9720263" cy="1498600"/>
          </a:xfrm>
        </p:spPr>
        <p:txBody>
          <a:bodyPr/>
          <a:lstStyle/>
          <a:p>
            <a:r>
              <a:rPr lang="en-US" dirty="0" smtClean="0"/>
              <a:t>Terms of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657601" y="2393952"/>
            <a:ext cx="7668126" cy="4022725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/>
              <a:t>Sentences </a:t>
            </a:r>
            <a:r>
              <a:rPr lang="en-US" sz="2800" dirty="0"/>
              <a:t>are ordered and not multiple interpretations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800" dirty="0"/>
              <a:t>Interesting and memorable language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800" dirty="0"/>
              <a:t>Not humiliate / insult competitors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800" dirty="0"/>
              <a:t>Does not contain slander or lying elements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800" dirty="0"/>
              <a:t>Pay attention to grammar, ethics, courtesy, etc.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63656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32626" y="946735"/>
            <a:ext cx="9720263" cy="1498600"/>
          </a:xfrm>
        </p:spPr>
        <p:txBody>
          <a:bodyPr/>
          <a:lstStyle/>
          <a:p>
            <a:r>
              <a:rPr lang="en-US" dirty="0"/>
              <a:t>Benefits </a:t>
            </a:r>
            <a:r>
              <a:rPr lang="en-US" dirty="0" smtClean="0"/>
              <a:t>of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32626" y="2445335"/>
            <a:ext cx="4688264" cy="40227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Profit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Good Reputation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Promotion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3746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62526" y="2366462"/>
            <a:ext cx="9720263" cy="1498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What should we concern to manage advertisement?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442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Advertising management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Advertising agency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Service Agencies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Agency Personnel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Full Service Agency and Limited Service Agency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Recognition and Commission System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8513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761683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Professional organizations that serve clients in ad creation.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0219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the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Act as the person in charge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Producing movies and videos, creative teams and art, photography, printing, setting letters, marketing research and offering the media an economical way of buying and selling advertising space and time.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 </a:t>
            </a:r>
            <a:r>
              <a:rPr lang="en-US" sz="3200" dirty="0" smtClean="0"/>
              <a:t>Production </a:t>
            </a:r>
            <a:r>
              <a:rPr lang="en-US" sz="3200" dirty="0"/>
              <a:t>quality is preferred and supervised by law and ethical code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98625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Custom 1">
      <a:majorFont>
        <a:latin typeface="Segoe UI Black"/>
        <a:ea typeface=""/>
        <a:cs typeface=""/>
      </a:majorFont>
      <a:minorFont>
        <a:latin typeface="Segoe UI 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63</TotalTime>
  <Words>334</Words>
  <Application>Microsoft Office PowerPoint</Application>
  <PresentationFormat>Widescreen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Segoe UI Black</vt:lpstr>
      <vt:lpstr>Segoe UI Light</vt:lpstr>
      <vt:lpstr>Tw Cen MT</vt:lpstr>
      <vt:lpstr>Wingdings 3</vt:lpstr>
      <vt:lpstr>Integral</vt:lpstr>
      <vt:lpstr>Ad review</vt:lpstr>
      <vt:lpstr>PowerPoint Presentation</vt:lpstr>
      <vt:lpstr>Ad features</vt:lpstr>
      <vt:lpstr>Terms of ad</vt:lpstr>
      <vt:lpstr>Benefits of ad</vt:lpstr>
      <vt:lpstr>What should we concern to manage advertisement?</vt:lpstr>
      <vt:lpstr>Advertising management</vt:lpstr>
      <vt:lpstr>advertising agency</vt:lpstr>
      <vt:lpstr>The role of the agency</vt:lpstr>
      <vt:lpstr>Agency services</vt:lpstr>
      <vt:lpstr>Full service bureau</vt:lpstr>
      <vt:lpstr>Mid-size advertising agency</vt:lpstr>
      <vt:lpstr>PowerPoint Presentation</vt:lpstr>
      <vt:lpstr>Inter-business agency</vt:lpstr>
      <vt:lpstr>Personil biro iklan</vt:lpstr>
      <vt:lpstr>RECOGNITION AND COMMISSION SYSTEM</vt:lpstr>
      <vt:lpstr>thanks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Kajian iklan</dc:title>
  <dc:creator>Indra Alamsyah</dc:creator>
  <cp:lastModifiedBy>Indra Alamsyah</cp:lastModifiedBy>
  <cp:revision>8</cp:revision>
  <dcterms:created xsi:type="dcterms:W3CDTF">2017-10-03T23:40:45Z</dcterms:created>
  <dcterms:modified xsi:type="dcterms:W3CDTF">2017-10-10T09:23:09Z</dcterms:modified>
</cp:coreProperties>
</file>