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3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8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0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1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3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7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4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4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F8C7F8-617E-43CB-A808-89C5225004EE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592D3A-3712-4C91-A893-B07E1CFBB94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06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Advertising Plan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Bugi</a:t>
            </a:r>
            <a:r>
              <a:rPr lang="en-US" sz="2400" dirty="0" smtClean="0"/>
              <a:t> </a:t>
            </a:r>
            <a:r>
              <a:rPr lang="en-US" sz="2400" dirty="0" err="1" smtClean="0"/>
              <a:t>Satrio</a:t>
            </a:r>
            <a:r>
              <a:rPr lang="en-US" sz="2400" dirty="0" smtClean="0"/>
              <a:t> </a:t>
            </a:r>
            <a:r>
              <a:rPr lang="en-US" sz="2400" dirty="0" err="1" smtClean="0"/>
              <a:t>Adiwibowo</a:t>
            </a:r>
            <a:r>
              <a:rPr lang="en-US" sz="2400" dirty="0" smtClean="0"/>
              <a:t>, S.E., </a:t>
            </a:r>
            <a:r>
              <a:rPr lang="en-US" sz="2400" dirty="0" err="1" smtClean="0"/>
              <a:t>M.I.Kom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15870" r="91" b="22116"/>
          <a:stretch/>
        </p:blipFill>
        <p:spPr>
          <a:xfrm>
            <a:off x="0" y="0"/>
            <a:ext cx="12225234" cy="45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44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600" dirty="0" smtClean="0"/>
              <a:t>Set your budget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65928"/>
            <a:ext cx="5053287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Consider your cost and cash flow as well as your goals before deciding how much to spend in ads.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14442"/>
          <a:stretch/>
        </p:blipFill>
        <p:spPr>
          <a:xfrm>
            <a:off x="6400801" y="1148577"/>
            <a:ext cx="5356302" cy="49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27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0088" y="6279920"/>
            <a:ext cx="3235638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Set your budget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4107" y="1708761"/>
            <a:ext cx="5107259" cy="404789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3600" i="1" dirty="0" smtClean="0"/>
              <a:t>While spending too much on ads is risky,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3600" i="1" dirty="0" smtClean="0"/>
              <a:t>spending too little can also cause problem.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3600" i="1" dirty="0" smtClean="0">
                <a:latin typeface="+mj-lt"/>
              </a:rPr>
              <a:t>Budget </a:t>
            </a:r>
            <a:r>
              <a:rPr lang="en-US" sz="3600" i="1" dirty="0" err="1" smtClean="0">
                <a:latin typeface="+mj-lt"/>
              </a:rPr>
              <a:t>strategicly</a:t>
            </a:r>
            <a:r>
              <a:rPr lang="en-US" sz="3600" i="1" dirty="0" smtClean="0">
                <a:latin typeface="+mj-lt"/>
              </a:rPr>
              <a:t>!</a:t>
            </a:r>
            <a:endParaRPr lang="en-US" sz="3600" i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r="9444"/>
          <a:stretch/>
        </p:blipFill>
        <p:spPr>
          <a:xfrm>
            <a:off x="6144322" y="688878"/>
            <a:ext cx="5757748" cy="50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72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088" y="6279920"/>
            <a:ext cx="3235638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Set your budget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4264" y="2500103"/>
            <a:ext cx="6257619" cy="206074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200" dirty="0" smtClean="0"/>
              <a:t>It is hard to compete with competitor if your ads isn’t professional and frequent enough to generate results.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83" y="748442"/>
            <a:ext cx="5393135" cy="53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0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088" y="6279920"/>
            <a:ext cx="3235638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Set your budget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8439" y="1663762"/>
            <a:ext cx="6001141" cy="206074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2400" dirty="0" smtClean="0"/>
              <a:t>Knowing how much other businesses spend on ads can be </a:t>
            </a:r>
            <a:r>
              <a:rPr lang="en-US" sz="2400" dirty="0" err="1" smtClean="0"/>
              <a:t>valueable</a:t>
            </a:r>
            <a:r>
              <a:rPr lang="en-US" sz="2400" dirty="0" smtClean="0"/>
              <a:t> when setting your budget.</a:t>
            </a:r>
          </a:p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2400" dirty="0" smtClean="0">
                <a:latin typeface="+mj-lt"/>
              </a:rPr>
              <a:t>Benchmarking is the best way to compare with other similar-sized businesses in the same industry.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6" r="26053"/>
          <a:stretch/>
        </p:blipFill>
        <p:spPr>
          <a:xfrm>
            <a:off x="6679580" y="1050073"/>
            <a:ext cx="517416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04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Research your </a:t>
            </a:r>
            <a:br>
              <a:rPr lang="en-US" sz="3600" dirty="0" smtClean="0"/>
            </a:br>
            <a:r>
              <a:rPr lang="en-US" sz="2800" dirty="0" smtClean="0"/>
              <a:t>competitor and customer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4128" y="2210171"/>
            <a:ext cx="6302874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Where do your competitors advertise?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What do they say about themselves?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How do they position their business?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You can adapt or completely different.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+mj-lt"/>
              </a:rPr>
              <a:t>You choose!</a:t>
            </a:r>
            <a:r>
              <a:rPr lang="en-US" sz="2400" dirty="0" smtClean="0"/>
              <a:t> At least you know about them.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9" r="25599"/>
          <a:stretch/>
        </p:blipFill>
        <p:spPr>
          <a:xfrm>
            <a:off x="7173938" y="814039"/>
            <a:ext cx="4824774" cy="51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8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0087" y="6279920"/>
            <a:ext cx="5432429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Research you competitor and customer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018" y="4362358"/>
            <a:ext cx="8287142" cy="206074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2800" dirty="0" smtClean="0">
                <a:latin typeface="+mj-lt"/>
              </a:rPr>
              <a:t>What are your customers doing and loved?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2800" dirty="0" smtClean="0">
                <a:latin typeface="+mj-lt"/>
              </a:rPr>
              <a:t>How do your competitors get their attention?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4" y="375424"/>
            <a:ext cx="3810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8" r="5199"/>
          <a:stretch/>
        </p:blipFill>
        <p:spPr>
          <a:xfrm>
            <a:off x="4613704" y="375424"/>
            <a:ext cx="718428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4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Research </a:t>
            </a:r>
            <a:br>
              <a:rPr lang="en-US" sz="4000" dirty="0" smtClean="0"/>
            </a:br>
            <a:r>
              <a:rPr lang="en-US" sz="4000" dirty="0" smtClean="0"/>
              <a:t>the number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7649" y="2343986"/>
            <a:ext cx="6391433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No need to ask,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The more frequent type of publication that people notice,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T</a:t>
            </a:r>
            <a:r>
              <a:rPr lang="en-US" sz="2800" dirty="0" smtClean="0"/>
              <a:t>he more high the cost to advertise there.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2" y="1069772"/>
            <a:ext cx="4917689" cy="491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2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8352" y="1463039"/>
            <a:ext cx="7939668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2000" dirty="0" smtClean="0"/>
              <a:t>If you are going to advertise in billboard on highways,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2000" dirty="0" smtClean="0"/>
              <a:t>meet the number how many cars take those roads.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2000" dirty="0" smtClean="0"/>
              <a:t>If you are going to advertise on TVs,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2000" dirty="0" smtClean="0"/>
              <a:t>meet the number how many people watch those programs.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2000" dirty="0" smtClean="0"/>
              <a:t>If you are going to advertise on websites,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2000" dirty="0" smtClean="0"/>
              <a:t>meet the number how many people enter those websites.</a:t>
            </a:r>
          </a:p>
          <a:p>
            <a:pPr marL="0" indent="0">
              <a:lnSpc>
                <a:spcPct val="100000"/>
              </a:lnSpc>
              <a:buFont typeface="Tw Cen MT" panose="020B0602020104020603" pitchFamily="34" charset="0"/>
              <a:buNone/>
            </a:pPr>
            <a:r>
              <a:rPr lang="en-US" sz="2000" dirty="0" smtClean="0"/>
              <a:t>Etc.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0087" y="6279920"/>
            <a:ext cx="5432429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Research the number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38387"/>
          <a:stretch/>
        </p:blipFill>
        <p:spPr>
          <a:xfrm>
            <a:off x="7095893" y="883040"/>
            <a:ext cx="5096107" cy="51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Choose </a:t>
            </a:r>
            <a:br>
              <a:rPr lang="en-US" sz="3600" dirty="0" smtClean="0"/>
            </a:br>
            <a:r>
              <a:rPr lang="en-US" sz="3600" dirty="0" smtClean="0"/>
              <a:t>your strategy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4128" y="2745429"/>
            <a:ext cx="5231706" cy="25402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Every type of ads has its own advantages and disadvantages.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+mj-lt"/>
              </a:rPr>
              <a:t>Choose it </a:t>
            </a:r>
            <a:r>
              <a:rPr lang="en-US" sz="2800" dirty="0" err="1" smtClean="0">
                <a:latin typeface="+mj-lt"/>
              </a:rPr>
              <a:t>strategicly</a:t>
            </a:r>
            <a:r>
              <a:rPr lang="en-US" sz="2800" dirty="0">
                <a:latin typeface="+mj-lt"/>
              </a:rPr>
              <a:t>!</a:t>
            </a:r>
            <a:endParaRPr lang="en-US" sz="28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r="21421"/>
          <a:stretch/>
        </p:blipFill>
        <p:spPr>
          <a:xfrm>
            <a:off x="6891454" y="1230661"/>
            <a:ext cx="5040352" cy="43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82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3112" y="2265929"/>
            <a:ext cx="5789268" cy="151433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200" dirty="0" smtClean="0"/>
              <a:t>The type of ads you choose will depend on the target audience, budget, and cost-effectiveness.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0087" y="6279920"/>
            <a:ext cx="5432429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Choose your strategy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80" y="1284249"/>
            <a:ext cx="5715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6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9436" y="1103970"/>
            <a:ext cx="5475250" cy="4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It spends a big number of cost          to advertise. 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We should plan it as well to make effectivity and efficiency of our company’s expenses.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r="4743"/>
          <a:stretch/>
        </p:blipFill>
        <p:spPr>
          <a:xfrm>
            <a:off x="6680465" y="1317606"/>
            <a:ext cx="5511535" cy="443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47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45347" y="1831031"/>
            <a:ext cx="5711209" cy="151433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2800" dirty="0" smtClean="0"/>
              <a:t>Print ads can cost more that its online equivalent.</a:t>
            </a:r>
          </a:p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2800" dirty="0" smtClean="0"/>
              <a:t>However, brochure on their door may have more impact than ads       on internet.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0087" y="6279920"/>
            <a:ext cx="5432429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Choose your strategy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 b="3588"/>
          <a:stretch/>
        </p:blipFill>
        <p:spPr>
          <a:xfrm>
            <a:off x="6858001" y="500037"/>
            <a:ext cx="4549628" cy="60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8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Ask the </a:t>
            </a:r>
            <a:br>
              <a:rPr lang="en-US" sz="4000" dirty="0" smtClean="0"/>
            </a:br>
            <a:r>
              <a:rPr lang="en-US" sz="4000" dirty="0" smtClean="0"/>
              <a:t>professional </a:t>
            </a:r>
            <a:br>
              <a:rPr lang="en-US" sz="4000" dirty="0" smtClean="0"/>
            </a:br>
            <a:r>
              <a:rPr lang="en-US" sz="4000" dirty="0" smtClean="0"/>
              <a:t>for help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4128" y="2422046"/>
            <a:ext cx="5711209" cy="151433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endParaRPr lang="en-US" sz="2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24127" y="2611617"/>
            <a:ext cx="6346829" cy="151433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2800" dirty="0" smtClean="0"/>
              <a:t>It is wise to discuss with ads professional, ads agency, market surveyor, to handle your ads campaign from start to finish.</a:t>
            </a:r>
          </a:p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2800" dirty="0" smtClean="0">
                <a:latin typeface="+mj-lt"/>
              </a:rPr>
              <a:t>Make sure it suits your goals and budget!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1"/>
          <a:stretch/>
        </p:blipFill>
        <p:spPr>
          <a:xfrm>
            <a:off x="7515923" y="1644157"/>
            <a:ext cx="4564566" cy="4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29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Before you choose the type of ads, you should consider to: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Set clear goals;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Set your budget;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Research your competitors and customers;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Research the numbers;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Choose your strategy; and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Ask the professional for help.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1897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666967" y="3283811"/>
            <a:ext cx="9720072" cy="149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05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283" y="981307"/>
            <a:ext cx="5843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Before planning your advertising, consider: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8283" y="2148466"/>
            <a:ext cx="5843240" cy="389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Objective of campaign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Budget to spend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Target of ads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Type of ads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Time range of ads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Type of result expected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r="20034"/>
          <a:stretch/>
        </p:blipFill>
        <p:spPr>
          <a:xfrm>
            <a:off x="6282052" y="1025912"/>
            <a:ext cx="5352387" cy="50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66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946" y="1984917"/>
            <a:ext cx="4906537" cy="295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We should regularly review marketing plan to ensure the strategies are helping to achieve marketing goals.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0" t="1860" r="5928" b="-1860"/>
          <a:stretch/>
        </p:blipFill>
        <p:spPr>
          <a:xfrm>
            <a:off x="6411951" y="464502"/>
            <a:ext cx="5467815" cy="59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83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600" dirty="0" smtClean="0"/>
              <a:t>Set clear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511255"/>
            <a:ext cx="4629540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What measureable results do you want to achieve in the market this year, and in the longer term?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8" y="486658"/>
            <a:ext cx="6538332" cy="60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45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90676" y="1906858"/>
            <a:ext cx="5120194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Tw Cen MT" panose="020B0602020104020603" pitchFamily="34" charset="0"/>
              <a:buNone/>
            </a:pPr>
            <a:r>
              <a:rPr lang="en-US" sz="3600" dirty="0" smtClean="0"/>
              <a:t>Targeting your ads will make it easier for you to decide how and where to advertise.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0088" y="6279920"/>
            <a:ext cx="3235638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Set clear goals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496741"/>
            <a:ext cx="5842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65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088" y="6279920"/>
            <a:ext cx="3235638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Set clear goals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00742" y="2379224"/>
            <a:ext cx="6146107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This goal identifies what is to be advertised, to whom, and when. Knowing what you are trying to achieve is essential when planning your ads.</a:t>
            </a:r>
            <a:endParaRPr lang="en-US" sz="2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r="11099"/>
          <a:stretch/>
        </p:blipFill>
        <p:spPr>
          <a:xfrm>
            <a:off x="6846849" y="936703"/>
            <a:ext cx="5162775" cy="45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3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088" y="6279920"/>
            <a:ext cx="3235638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Set clear goals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8869" y="1951464"/>
            <a:ext cx="6647911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Perhaps you would like to: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2800" dirty="0" smtClean="0"/>
              <a:t>Increase the sales of product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2800" dirty="0" smtClean="0"/>
              <a:t>Make customers aware of new service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2800" dirty="0" smtClean="0"/>
              <a:t>Attract customers from competitor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2800" dirty="0" smtClean="0"/>
              <a:t>Etc.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1699"/>
          <a:stretch/>
        </p:blipFill>
        <p:spPr>
          <a:xfrm>
            <a:off x="7136780" y="1616927"/>
            <a:ext cx="4739268" cy="37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26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088" y="6279920"/>
            <a:ext cx="3235638" cy="4442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Set clear goals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7717" y="2055838"/>
            <a:ext cx="6815181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Example:</a:t>
            </a: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/>
              <a:t>THE EXECUTIVE advertises its new product of imported suits for businessmen aged 20-29 in the first 3 months of the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78" y="235067"/>
            <a:ext cx="4179885" cy="62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13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ustom 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149</TotalTime>
  <Words>606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Segoe UI Black</vt:lpstr>
      <vt:lpstr>Segoe UI Light</vt:lpstr>
      <vt:lpstr>Tw Cen MT</vt:lpstr>
      <vt:lpstr>Wingdings 3</vt:lpstr>
      <vt:lpstr>Integral</vt:lpstr>
      <vt:lpstr>Advertising Plan</vt:lpstr>
      <vt:lpstr>PowerPoint Presentation</vt:lpstr>
      <vt:lpstr>PowerPoint Presentation</vt:lpstr>
      <vt:lpstr>PowerPoint Presentation</vt:lpstr>
      <vt:lpstr>Set clear goals</vt:lpstr>
      <vt:lpstr>PowerPoint Presentation</vt:lpstr>
      <vt:lpstr>PowerPoint Presentation</vt:lpstr>
      <vt:lpstr>PowerPoint Presentation</vt:lpstr>
      <vt:lpstr>PowerPoint Presentation</vt:lpstr>
      <vt:lpstr>Set your budget</vt:lpstr>
      <vt:lpstr>PowerPoint Presentation</vt:lpstr>
      <vt:lpstr>PowerPoint Presentation</vt:lpstr>
      <vt:lpstr>PowerPoint Presentation</vt:lpstr>
      <vt:lpstr>Research your  competitor and customer</vt:lpstr>
      <vt:lpstr>PowerPoint Presentation</vt:lpstr>
      <vt:lpstr>Research  the number</vt:lpstr>
      <vt:lpstr>PowerPoint Presentation</vt:lpstr>
      <vt:lpstr>Choose  your strategy</vt:lpstr>
      <vt:lpstr>PowerPoint Presentation</vt:lpstr>
      <vt:lpstr>PowerPoint Presentation</vt:lpstr>
      <vt:lpstr>Ask the  professional  for help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Plan</dc:title>
  <dc:creator>Indra Alamsyah</dc:creator>
  <cp:lastModifiedBy>Indra Alamsyah</cp:lastModifiedBy>
  <cp:revision>14</cp:revision>
  <dcterms:created xsi:type="dcterms:W3CDTF">2017-11-28T11:00:49Z</dcterms:created>
  <dcterms:modified xsi:type="dcterms:W3CDTF">2017-11-28T23:24:10Z</dcterms:modified>
</cp:coreProperties>
</file>