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34266-CDD4-43C5-9E3E-AAC7C8974152}" type="doc">
      <dgm:prSet loTypeId="urn:microsoft.com/office/officeart/2005/8/layout/gear1" loCatId="cycle" qsTypeId="urn:microsoft.com/office/officeart/2005/8/quickstyle/simple1" qsCatId="simple" csTypeId="urn:microsoft.com/office/officeart/2005/8/colors/colorful2" csCatId="colorful" phldr="1"/>
      <dgm:spPr/>
    </dgm:pt>
    <dgm:pt modelId="{986A10A8-4B0E-49F7-888D-518FD1A91541}">
      <dgm:prSet phldrT="[Text]" custT="1"/>
      <dgm:spPr/>
      <dgm:t>
        <a:bodyPr/>
        <a:lstStyle/>
        <a:p>
          <a:r>
            <a:rPr lang="en-US" sz="2800" dirty="0" smtClean="0"/>
            <a:t>Program</a:t>
          </a:r>
          <a:endParaRPr lang="en-US" sz="2800" dirty="0"/>
        </a:p>
      </dgm:t>
    </dgm:pt>
    <dgm:pt modelId="{7D56720B-5452-45A2-90E5-951D7F83F113}" type="parTrans" cxnId="{7AD59699-1C1E-4626-9457-0ABCCDD31817}">
      <dgm:prSet/>
      <dgm:spPr/>
      <dgm:t>
        <a:bodyPr/>
        <a:lstStyle/>
        <a:p>
          <a:endParaRPr lang="en-US"/>
        </a:p>
      </dgm:t>
    </dgm:pt>
    <dgm:pt modelId="{8B5B6EA7-4F48-4D48-BBFA-C815F3823FEE}" type="sibTrans" cxnId="{7AD59699-1C1E-4626-9457-0ABCCDD31817}">
      <dgm:prSet/>
      <dgm:spPr/>
      <dgm:t>
        <a:bodyPr/>
        <a:lstStyle/>
        <a:p>
          <a:endParaRPr lang="en-US"/>
        </a:p>
      </dgm:t>
    </dgm:pt>
    <dgm:pt modelId="{1EAFD335-FA01-487E-A89F-C4832C019FB1}">
      <dgm:prSet phldrT="[Text]" custT="1"/>
      <dgm:spPr/>
      <dgm:t>
        <a:bodyPr/>
        <a:lstStyle/>
        <a:p>
          <a:r>
            <a:rPr lang="en-US" sz="1600" dirty="0" smtClean="0"/>
            <a:t>Production</a:t>
          </a:r>
          <a:endParaRPr lang="en-US" sz="1700" dirty="0"/>
        </a:p>
      </dgm:t>
    </dgm:pt>
    <dgm:pt modelId="{C1C6AD7E-888A-412C-BE9D-18BDD3DE425B}" type="parTrans" cxnId="{D3AB6DFA-5D13-40E2-A491-D4AF2374F7C2}">
      <dgm:prSet/>
      <dgm:spPr/>
      <dgm:t>
        <a:bodyPr/>
        <a:lstStyle/>
        <a:p>
          <a:endParaRPr lang="en-US"/>
        </a:p>
      </dgm:t>
    </dgm:pt>
    <dgm:pt modelId="{1CBD42B4-BEB9-4A4B-8175-793C7BB5A97D}" type="sibTrans" cxnId="{D3AB6DFA-5D13-40E2-A491-D4AF2374F7C2}">
      <dgm:prSet/>
      <dgm:spPr/>
      <dgm:t>
        <a:bodyPr/>
        <a:lstStyle/>
        <a:p>
          <a:endParaRPr lang="en-US"/>
        </a:p>
      </dgm:t>
    </dgm:pt>
    <dgm:pt modelId="{FF8E628D-1442-46B8-80FA-31CD5C78809E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EE0E8382-55A5-4108-9A72-C40E428FF0B5}" type="parTrans" cxnId="{5DE92C5A-32B3-4975-8D9B-80175E2673D0}">
      <dgm:prSet/>
      <dgm:spPr/>
      <dgm:t>
        <a:bodyPr/>
        <a:lstStyle/>
        <a:p>
          <a:endParaRPr lang="en-US"/>
        </a:p>
      </dgm:t>
    </dgm:pt>
    <dgm:pt modelId="{20DCE2EC-0C5C-4451-8E61-493EF0797AD1}" type="sibTrans" cxnId="{5DE92C5A-32B3-4975-8D9B-80175E2673D0}">
      <dgm:prSet/>
      <dgm:spPr/>
      <dgm:t>
        <a:bodyPr/>
        <a:lstStyle/>
        <a:p>
          <a:endParaRPr lang="en-US"/>
        </a:p>
      </dgm:t>
    </dgm:pt>
    <dgm:pt modelId="{BCC85858-1AFF-4FDA-8E2B-9565CBEB51FB}" type="pres">
      <dgm:prSet presAssocID="{F9B34266-CDD4-43C5-9E3E-AAC7C89741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D94C57E-1956-49B6-B629-DC261DB1B45A}" type="pres">
      <dgm:prSet presAssocID="{986A10A8-4B0E-49F7-888D-518FD1A9154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8BA75-D48D-4587-8D37-5FFBCFCA8EE9}" type="pres">
      <dgm:prSet presAssocID="{986A10A8-4B0E-49F7-888D-518FD1A91541}" presName="gear1srcNode" presStyleLbl="node1" presStyleIdx="0" presStyleCnt="3"/>
      <dgm:spPr/>
      <dgm:t>
        <a:bodyPr/>
        <a:lstStyle/>
        <a:p>
          <a:endParaRPr lang="en-US"/>
        </a:p>
      </dgm:t>
    </dgm:pt>
    <dgm:pt modelId="{2F7E7096-2A63-48CE-84A8-B78501DFCF9A}" type="pres">
      <dgm:prSet presAssocID="{986A10A8-4B0E-49F7-888D-518FD1A91541}" presName="gear1dstNode" presStyleLbl="node1" presStyleIdx="0" presStyleCnt="3"/>
      <dgm:spPr/>
      <dgm:t>
        <a:bodyPr/>
        <a:lstStyle/>
        <a:p>
          <a:endParaRPr lang="en-US"/>
        </a:p>
      </dgm:t>
    </dgm:pt>
    <dgm:pt modelId="{89CF2194-D7A5-4650-90B8-8F123EC40F0D}" type="pres">
      <dgm:prSet presAssocID="{1EAFD335-FA01-487E-A89F-C4832C019FB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3C052-9E02-42B0-A231-3797006F64DD}" type="pres">
      <dgm:prSet presAssocID="{1EAFD335-FA01-487E-A89F-C4832C019FB1}" presName="gear2srcNode" presStyleLbl="node1" presStyleIdx="1" presStyleCnt="3"/>
      <dgm:spPr/>
      <dgm:t>
        <a:bodyPr/>
        <a:lstStyle/>
        <a:p>
          <a:endParaRPr lang="en-US"/>
        </a:p>
      </dgm:t>
    </dgm:pt>
    <dgm:pt modelId="{B78B9613-61FB-4C63-B026-00B0F0B0E47A}" type="pres">
      <dgm:prSet presAssocID="{1EAFD335-FA01-487E-A89F-C4832C019FB1}" presName="gear2dstNode" presStyleLbl="node1" presStyleIdx="1" presStyleCnt="3"/>
      <dgm:spPr/>
      <dgm:t>
        <a:bodyPr/>
        <a:lstStyle/>
        <a:p>
          <a:endParaRPr lang="en-US"/>
        </a:p>
      </dgm:t>
    </dgm:pt>
    <dgm:pt modelId="{09B7342D-8E69-41D9-8654-0E9B1FEDF6FE}" type="pres">
      <dgm:prSet presAssocID="{FF8E628D-1442-46B8-80FA-31CD5C78809E}" presName="gear3" presStyleLbl="node1" presStyleIdx="2" presStyleCnt="3"/>
      <dgm:spPr/>
      <dgm:t>
        <a:bodyPr/>
        <a:lstStyle/>
        <a:p>
          <a:endParaRPr lang="en-US"/>
        </a:p>
      </dgm:t>
    </dgm:pt>
    <dgm:pt modelId="{7ABD54FC-71E3-4617-A96D-9734B9BCCB6E}" type="pres">
      <dgm:prSet presAssocID="{FF8E628D-1442-46B8-80FA-31CD5C78809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FCC5E-2962-4C12-B099-2A0A1B35D82E}" type="pres">
      <dgm:prSet presAssocID="{FF8E628D-1442-46B8-80FA-31CD5C78809E}" presName="gear3srcNode" presStyleLbl="node1" presStyleIdx="2" presStyleCnt="3"/>
      <dgm:spPr/>
      <dgm:t>
        <a:bodyPr/>
        <a:lstStyle/>
        <a:p>
          <a:endParaRPr lang="en-US"/>
        </a:p>
      </dgm:t>
    </dgm:pt>
    <dgm:pt modelId="{6661F369-6662-4979-84F7-B89B6FC33754}" type="pres">
      <dgm:prSet presAssocID="{FF8E628D-1442-46B8-80FA-31CD5C78809E}" presName="gear3dstNode" presStyleLbl="node1" presStyleIdx="2" presStyleCnt="3"/>
      <dgm:spPr/>
      <dgm:t>
        <a:bodyPr/>
        <a:lstStyle/>
        <a:p>
          <a:endParaRPr lang="en-US"/>
        </a:p>
      </dgm:t>
    </dgm:pt>
    <dgm:pt modelId="{CDAE7691-ABB5-44D6-A125-EF31F2BA87EE}" type="pres">
      <dgm:prSet presAssocID="{8B5B6EA7-4F48-4D48-BBFA-C815F3823FEE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9BAB553-46B8-4DFC-B7CA-765A78EE1C04}" type="pres">
      <dgm:prSet presAssocID="{1CBD42B4-BEB9-4A4B-8175-793C7BB5A97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1162142-1278-4F98-901F-068226645C8B}" type="pres">
      <dgm:prSet presAssocID="{20DCE2EC-0C5C-4451-8E61-493EF0797A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DE92C5A-32B3-4975-8D9B-80175E2673D0}" srcId="{F9B34266-CDD4-43C5-9E3E-AAC7C8974152}" destId="{FF8E628D-1442-46B8-80FA-31CD5C78809E}" srcOrd="2" destOrd="0" parTransId="{EE0E8382-55A5-4108-9A72-C40E428FF0B5}" sibTransId="{20DCE2EC-0C5C-4451-8E61-493EF0797AD1}"/>
    <dgm:cxn modelId="{C9E0F1EC-629F-430F-A7A4-FDA68E78E65B}" type="presOf" srcId="{986A10A8-4B0E-49F7-888D-518FD1A91541}" destId="{A978BA75-D48D-4587-8D37-5FFBCFCA8EE9}" srcOrd="1" destOrd="0" presId="urn:microsoft.com/office/officeart/2005/8/layout/gear1"/>
    <dgm:cxn modelId="{FEF70545-379C-41F7-8652-F4398F5397F3}" type="presOf" srcId="{FF8E628D-1442-46B8-80FA-31CD5C78809E}" destId="{B95FCC5E-2962-4C12-B099-2A0A1B35D82E}" srcOrd="2" destOrd="0" presId="urn:microsoft.com/office/officeart/2005/8/layout/gear1"/>
    <dgm:cxn modelId="{D3AB6DFA-5D13-40E2-A491-D4AF2374F7C2}" srcId="{F9B34266-CDD4-43C5-9E3E-AAC7C8974152}" destId="{1EAFD335-FA01-487E-A89F-C4832C019FB1}" srcOrd="1" destOrd="0" parTransId="{C1C6AD7E-888A-412C-BE9D-18BDD3DE425B}" sibTransId="{1CBD42B4-BEB9-4A4B-8175-793C7BB5A97D}"/>
    <dgm:cxn modelId="{695D778B-AB14-40F5-ABBE-0D3FF5A30D79}" type="presOf" srcId="{FF8E628D-1442-46B8-80FA-31CD5C78809E}" destId="{09B7342D-8E69-41D9-8654-0E9B1FEDF6FE}" srcOrd="0" destOrd="0" presId="urn:microsoft.com/office/officeart/2005/8/layout/gear1"/>
    <dgm:cxn modelId="{66235720-3E19-48BA-ADD6-17AC262F2343}" type="presOf" srcId="{986A10A8-4B0E-49F7-888D-518FD1A91541}" destId="{2F7E7096-2A63-48CE-84A8-B78501DFCF9A}" srcOrd="2" destOrd="0" presId="urn:microsoft.com/office/officeart/2005/8/layout/gear1"/>
    <dgm:cxn modelId="{FEC99D55-394C-4336-AF70-40F5FC46C857}" type="presOf" srcId="{FF8E628D-1442-46B8-80FA-31CD5C78809E}" destId="{6661F369-6662-4979-84F7-B89B6FC33754}" srcOrd="3" destOrd="0" presId="urn:microsoft.com/office/officeart/2005/8/layout/gear1"/>
    <dgm:cxn modelId="{A3E9BCE6-371F-4011-9536-1D1AFD2448C5}" type="presOf" srcId="{986A10A8-4B0E-49F7-888D-518FD1A91541}" destId="{8D94C57E-1956-49B6-B629-DC261DB1B45A}" srcOrd="0" destOrd="0" presId="urn:microsoft.com/office/officeart/2005/8/layout/gear1"/>
    <dgm:cxn modelId="{22F42C2B-6B8C-47F4-8472-C51AB353ED0B}" type="presOf" srcId="{1CBD42B4-BEB9-4A4B-8175-793C7BB5A97D}" destId="{B9BAB553-46B8-4DFC-B7CA-765A78EE1C04}" srcOrd="0" destOrd="0" presId="urn:microsoft.com/office/officeart/2005/8/layout/gear1"/>
    <dgm:cxn modelId="{FFC76EF4-908E-4755-B26F-D7BA5B80A4A8}" type="presOf" srcId="{1EAFD335-FA01-487E-A89F-C4832C019FB1}" destId="{EB63C052-9E02-42B0-A231-3797006F64DD}" srcOrd="1" destOrd="0" presId="urn:microsoft.com/office/officeart/2005/8/layout/gear1"/>
    <dgm:cxn modelId="{1EEC1E8E-EEE7-489B-BD5E-C5AF212F722E}" type="presOf" srcId="{FF8E628D-1442-46B8-80FA-31CD5C78809E}" destId="{7ABD54FC-71E3-4617-A96D-9734B9BCCB6E}" srcOrd="1" destOrd="0" presId="urn:microsoft.com/office/officeart/2005/8/layout/gear1"/>
    <dgm:cxn modelId="{1A4775C0-1BB3-4388-B631-B3FCF533B96B}" type="presOf" srcId="{F9B34266-CDD4-43C5-9E3E-AAC7C8974152}" destId="{BCC85858-1AFF-4FDA-8E2B-9565CBEB51FB}" srcOrd="0" destOrd="0" presId="urn:microsoft.com/office/officeart/2005/8/layout/gear1"/>
    <dgm:cxn modelId="{39CC6C15-0B9F-4B73-A770-14CECF11F082}" type="presOf" srcId="{8B5B6EA7-4F48-4D48-BBFA-C815F3823FEE}" destId="{CDAE7691-ABB5-44D6-A125-EF31F2BA87EE}" srcOrd="0" destOrd="0" presId="urn:microsoft.com/office/officeart/2005/8/layout/gear1"/>
    <dgm:cxn modelId="{7AD59699-1C1E-4626-9457-0ABCCDD31817}" srcId="{F9B34266-CDD4-43C5-9E3E-AAC7C8974152}" destId="{986A10A8-4B0E-49F7-888D-518FD1A91541}" srcOrd="0" destOrd="0" parTransId="{7D56720B-5452-45A2-90E5-951D7F83F113}" sibTransId="{8B5B6EA7-4F48-4D48-BBFA-C815F3823FEE}"/>
    <dgm:cxn modelId="{E08C395C-66F5-4646-B3BE-8220215C5B6E}" type="presOf" srcId="{1EAFD335-FA01-487E-A89F-C4832C019FB1}" destId="{89CF2194-D7A5-4650-90B8-8F123EC40F0D}" srcOrd="0" destOrd="0" presId="urn:microsoft.com/office/officeart/2005/8/layout/gear1"/>
    <dgm:cxn modelId="{788BED7D-B733-4FD6-9E4E-4D550B6CB066}" type="presOf" srcId="{1EAFD335-FA01-487E-A89F-C4832C019FB1}" destId="{B78B9613-61FB-4C63-B026-00B0F0B0E47A}" srcOrd="2" destOrd="0" presId="urn:microsoft.com/office/officeart/2005/8/layout/gear1"/>
    <dgm:cxn modelId="{35EFB1FD-8FBF-40B0-BBE1-3DC7C2CBF0C8}" type="presOf" srcId="{20DCE2EC-0C5C-4451-8E61-493EF0797AD1}" destId="{E1162142-1278-4F98-901F-068226645C8B}" srcOrd="0" destOrd="0" presId="urn:microsoft.com/office/officeart/2005/8/layout/gear1"/>
    <dgm:cxn modelId="{660F2E49-4C3C-4574-9C36-0893D0A27CF4}" type="presParOf" srcId="{BCC85858-1AFF-4FDA-8E2B-9565CBEB51FB}" destId="{8D94C57E-1956-49B6-B629-DC261DB1B45A}" srcOrd="0" destOrd="0" presId="urn:microsoft.com/office/officeart/2005/8/layout/gear1"/>
    <dgm:cxn modelId="{87905564-FB5F-43BA-80AB-7B83251B3D8B}" type="presParOf" srcId="{BCC85858-1AFF-4FDA-8E2B-9565CBEB51FB}" destId="{A978BA75-D48D-4587-8D37-5FFBCFCA8EE9}" srcOrd="1" destOrd="0" presId="urn:microsoft.com/office/officeart/2005/8/layout/gear1"/>
    <dgm:cxn modelId="{45795FE2-43E0-4990-98BF-58E374EBE903}" type="presParOf" srcId="{BCC85858-1AFF-4FDA-8E2B-9565CBEB51FB}" destId="{2F7E7096-2A63-48CE-84A8-B78501DFCF9A}" srcOrd="2" destOrd="0" presId="urn:microsoft.com/office/officeart/2005/8/layout/gear1"/>
    <dgm:cxn modelId="{BFB7E12C-5444-4266-8F30-D9EFE4287921}" type="presParOf" srcId="{BCC85858-1AFF-4FDA-8E2B-9565CBEB51FB}" destId="{89CF2194-D7A5-4650-90B8-8F123EC40F0D}" srcOrd="3" destOrd="0" presId="urn:microsoft.com/office/officeart/2005/8/layout/gear1"/>
    <dgm:cxn modelId="{46733524-8F3D-4849-86D8-C657F5DA69FF}" type="presParOf" srcId="{BCC85858-1AFF-4FDA-8E2B-9565CBEB51FB}" destId="{EB63C052-9E02-42B0-A231-3797006F64DD}" srcOrd="4" destOrd="0" presId="urn:microsoft.com/office/officeart/2005/8/layout/gear1"/>
    <dgm:cxn modelId="{FEA1006A-97B3-46A5-A113-9C04CD23CE47}" type="presParOf" srcId="{BCC85858-1AFF-4FDA-8E2B-9565CBEB51FB}" destId="{B78B9613-61FB-4C63-B026-00B0F0B0E47A}" srcOrd="5" destOrd="0" presId="urn:microsoft.com/office/officeart/2005/8/layout/gear1"/>
    <dgm:cxn modelId="{490110BC-25CE-4D05-AB0F-46114B586BB5}" type="presParOf" srcId="{BCC85858-1AFF-4FDA-8E2B-9565CBEB51FB}" destId="{09B7342D-8E69-41D9-8654-0E9B1FEDF6FE}" srcOrd="6" destOrd="0" presId="urn:microsoft.com/office/officeart/2005/8/layout/gear1"/>
    <dgm:cxn modelId="{8EDAD783-8FAB-4A8E-98C1-1D1FB938B13D}" type="presParOf" srcId="{BCC85858-1AFF-4FDA-8E2B-9565CBEB51FB}" destId="{7ABD54FC-71E3-4617-A96D-9734B9BCCB6E}" srcOrd="7" destOrd="0" presId="urn:microsoft.com/office/officeart/2005/8/layout/gear1"/>
    <dgm:cxn modelId="{B7071B43-34FD-4592-8103-B67924166396}" type="presParOf" srcId="{BCC85858-1AFF-4FDA-8E2B-9565CBEB51FB}" destId="{B95FCC5E-2962-4C12-B099-2A0A1B35D82E}" srcOrd="8" destOrd="0" presId="urn:microsoft.com/office/officeart/2005/8/layout/gear1"/>
    <dgm:cxn modelId="{0BF10838-7D50-49AE-8FED-A68A8A96E0FD}" type="presParOf" srcId="{BCC85858-1AFF-4FDA-8E2B-9565CBEB51FB}" destId="{6661F369-6662-4979-84F7-B89B6FC33754}" srcOrd="9" destOrd="0" presId="urn:microsoft.com/office/officeart/2005/8/layout/gear1"/>
    <dgm:cxn modelId="{FA2CAF21-01FF-41D3-803A-A38CB43251EB}" type="presParOf" srcId="{BCC85858-1AFF-4FDA-8E2B-9565CBEB51FB}" destId="{CDAE7691-ABB5-44D6-A125-EF31F2BA87EE}" srcOrd="10" destOrd="0" presId="urn:microsoft.com/office/officeart/2005/8/layout/gear1"/>
    <dgm:cxn modelId="{4B681EA8-C3F2-4EA1-8675-56A0CF667EA7}" type="presParOf" srcId="{BCC85858-1AFF-4FDA-8E2B-9565CBEB51FB}" destId="{B9BAB553-46B8-4DFC-B7CA-765A78EE1C04}" srcOrd="11" destOrd="0" presId="urn:microsoft.com/office/officeart/2005/8/layout/gear1"/>
    <dgm:cxn modelId="{638286B2-9ADD-4A03-B5F3-64E7E75E9CC8}" type="presParOf" srcId="{BCC85858-1AFF-4FDA-8E2B-9565CBEB51FB}" destId="{E1162142-1278-4F98-901F-068226645C8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4518B-87FA-41B6-95EA-C07784F8FAEE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F99CAC27-5566-4F9A-88A4-4D84D84352AB}">
      <dgm:prSet phldrT="[Text]"/>
      <dgm:spPr/>
      <dgm:t>
        <a:bodyPr/>
        <a:lstStyle/>
        <a:p>
          <a:r>
            <a:rPr lang="en-US" dirty="0" err="1" smtClean="0"/>
            <a:t>Produsen</a:t>
          </a:r>
          <a:endParaRPr lang="en-US" dirty="0"/>
        </a:p>
      </dgm:t>
    </dgm:pt>
    <dgm:pt modelId="{33AF5690-8BF0-4EE4-9230-95B52E9315F5}" type="parTrans" cxnId="{E2E4EA7E-8DAC-415F-AA8D-4E19EB945710}">
      <dgm:prSet/>
      <dgm:spPr/>
      <dgm:t>
        <a:bodyPr/>
        <a:lstStyle/>
        <a:p>
          <a:endParaRPr lang="en-US"/>
        </a:p>
      </dgm:t>
    </dgm:pt>
    <dgm:pt modelId="{365471AD-9598-4AC9-8182-F7356F950FD9}" type="sibTrans" cxnId="{E2E4EA7E-8DAC-415F-AA8D-4E19EB945710}">
      <dgm:prSet/>
      <dgm:spPr/>
      <dgm:t>
        <a:bodyPr/>
        <a:lstStyle/>
        <a:p>
          <a:endParaRPr lang="en-US"/>
        </a:p>
      </dgm:t>
    </dgm:pt>
    <dgm:pt modelId="{36FD2D07-ED7E-4A89-944C-2701D323EF07}">
      <dgm:prSet phldrT="[Text]"/>
      <dgm:spPr/>
      <dgm:t>
        <a:bodyPr/>
        <a:lstStyle/>
        <a:p>
          <a:r>
            <a:rPr lang="en-US" dirty="0" smtClean="0"/>
            <a:t>Biro </a:t>
          </a:r>
          <a:r>
            <a:rPr lang="en-US" dirty="0" err="1" smtClean="0"/>
            <a:t>Iklan</a:t>
          </a:r>
          <a:endParaRPr lang="en-US" dirty="0"/>
        </a:p>
      </dgm:t>
    </dgm:pt>
    <dgm:pt modelId="{C74732CD-44AE-4F3B-9180-8DD446173149}" type="parTrans" cxnId="{DCDA7DE0-360E-4163-9629-F5C141F6660D}">
      <dgm:prSet/>
      <dgm:spPr/>
      <dgm:t>
        <a:bodyPr/>
        <a:lstStyle/>
        <a:p>
          <a:endParaRPr lang="en-US"/>
        </a:p>
      </dgm:t>
    </dgm:pt>
    <dgm:pt modelId="{926CA488-B5A3-4663-961A-B42AFE8D8B52}" type="sibTrans" cxnId="{DCDA7DE0-360E-4163-9629-F5C141F6660D}">
      <dgm:prSet/>
      <dgm:spPr/>
      <dgm:t>
        <a:bodyPr/>
        <a:lstStyle/>
        <a:p>
          <a:endParaRPr lang="en-US"/>
        </a:p>
      </dgm:t>
    </dgm:pt>
    <dgm:pt modelId="{91618002-E359-431F-A303-7DFB8F5E0DC6}" type="pres">
      <dgm:prSet presAssocID="{2A54518B-87FA-41B6-95EA-C07784F8FAEE}" presName="Name0" presStyleCnt="0">
        <dgm:presLayoutVars>
          <dgm:dir/>
          <dgm:resizeHandles val="exact"/>
        </dgm:presLayoutVars>
      </dgm:prSet>
      <dgm:spPr/>
    </dgm:pt>
    <dgm:pt modelId="{EF1C39D9-E474-4356-B491-CF63BE14CCB5}" type="pres">
      <dgm:prSet presAssocID="{F99CAC27-5566-4F9A-88A4-4D84D84352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8972E-0CD1-4605-B534-8A399F234042}" type="pres">
      <dgm:prSet presAssocID="{365471AD-9598-4AC9-8182-F7356F950FD9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185DF47-BD41-4F18-8634-22E1CF78074E}" type="pres">
      <dgm:prSet presAssocID="{365471AD-9598-4AC9-8182-F7356F950FD9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D6CB23B-488E-4881-985E-03206DA89628}" type="pres">
      <dgm:prSet presAssocID="{36FD2D07-ED7E-4A89-944C-2701D323EF0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64404C-13C6-4312-9A1D-E5F7F437A98B}" type="presOf" srcId="{36FD2D07-ED7E-4A89-944C-2701D323EF07}" destId="{4D6CB23B-488E-4881-985E-03206DA89628}" srcOrd="0" destOrd="0" presId="urn:microsoft.com/office/officeart/2005/8/layout/process1"/>
    <dgm:cxn modelId="{28A3E464-4B6B-402F-BF7F-6C5311B8D677}" type="presOf" srcId="{F99CAC27-5566-4F9A-88A4-4D84D84352AB}" destId="{EF1C39D9-E474-4356-B491-CF63BE14CCB5}" srcOrd="0" destOrd="0" presId="urn:microsoft.com/office/officeart/2005/8/layout/process1"/>
    <dgm:cxn modelId="{E2E4EA7E-8DAC-415F-AA8D-4E19EB945710}" srcId="{2A54518B-87FA-41B6-95EA-C07784F8FAEE}" destId="{F99CAC27-5566-4F9A-88A4-4D84D84352AB}" srcOrd="0" destOrd="0" parTransId="{33AF5690-8BF0-4EE4-9230-95B52E9315F5}" sibTransId="{365471AD-9598-4AC9-8182-F7356F950FD9}"/>
    <dgm:cxn modelId="{9AA7D8BD-0F0C-4367-AA45-0C85A0DC2182}" type="presOf" srcId="{365471AD-9598-4AC9-8182-F7356F950FD9}" destId="{D918972E-0CD1-4605-B534-8A399F234042}" srcOrd="0" destOrd="0" presId="urn:microsoft.com/office/officeart/2005/8/layout/process1"/>
    <dgm:cxn modelId="{E8C68AC2-C86D-468D-ADF7-F9E6E7F3D132}" type="presOf" srcId="{365471AD-9598-4AC9-8182-F7356F950FD9}" destId="{9185DF47-BD41-4F18-8634-22E1CF78074E}" srcOrd="1" destOrd="0" presId="urn:microsoft.com/office/officeart/2005/8/layout/process1"/>
    <dgm:cxn modelId="{CABF1065-CEE6-4F49-A112-F87543ED15E1}" type="presOf" srcId="{2A54518B-87FA-41B6-95EA-C07784F8FAEE}" destId="{91618002-E359-431F-A303-7DFB8F5E0DC6}" srcOrd="0" destOrd="0" presId="urn:microsoft.com/office/officeart/2005/8/layout/process1"/>
    <dgm:cxn modelId="{DCDA7DE0-360E-4163-9629-F5C141F6660D}" srcId="{2A54518B-87FA-41B6-95EA-C07784F8FAEE}" destId="{36FD2D07-ED7E-4A89-944C-2701D323EF07}" srcOrd="1" destOrd="0" parTransId="{C74732CD-44AE-4F3B-9180-8DD446173149}" sibTransId="{926CA488-B5A3-4663-961A-B42AFE8D8B52}"/>
    <dgm:cxn modelId="{AAB12E48-0655-4146-B244-A88D4B725A40}" type="presParOf" srcId="{91618002-E359-431F-A303-7DFB8F5E0DC6}" destId="{EF1C39D9-E474-4356-B491-CF63BE14CCB5}" srcOrd="0" destOrd="0" presId="urn:microsoft.com/office/officeart/2005/8/layout/process1"/>
    <dgm:cxn modelId="{A5F7AF06-40A9-4825-8C11-68796C68A70F}" type="presParOf" srcId="{91618002-E359-431F-A303-7DFB8F5E0DC6}" destId="{D918972E-0CD1-4605-B534-8A399F234042}" srcOrd="1" destOrd="0" presId="urn:microsoft.com/office/officeart/2005/8/layout/process1"/>
    <dgm:cxn modelId="{2C1F8EE1-897E-4A03-837C-AB8978FB8137}" type="presParOf" srcId="{D918972E-0CD1-4605-B534-8A399F234042}" destId="{9185DF47-BD41-4F18-8634-22E1CF78074E}" srcOrd="0" destOrd="0" presId="urn:microsoft.com/office/officeart/2005/8/layout/process1"/>
    <dgm:cxn modelId="{D1DA8E1D-8AA7-4C09-9B96-06A10A04F9C3}" type="presParOf" srcId="{91618002-E359-431F-A303-7DFB8F5E0DC6}" destId="{4D6CB23B-488E-4881-985E-03206DA8962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D2BFC-5C2A-4884-927D-62E146FFD209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B1D54C80-6B2C-493B-9F87-54C981707979}">
      <dgm:prSet phldrT="[Text]"/>
      <dgm:spPr/>
      <dgm:t>
        <a:bodyPr/>
        <a:lstStyle/>
        <a:p>
          <a:r>
            <a:rPr lang="en-US" dirty="0" smtClean="0"/>
            <a:t>Biro </a:t>
          </a:r>
          <a:r>
            <a:rPr lang="en-US" dirty="0" err="1" smtClean="0"/>
            <a:t>Iklan</a:t>
          </a:r>
          <a:endParaRPr lang="en-US" dirty="0"/>
        </a:p>
      </dgm:t>
    </dgm:pt>
    <dgm:pt modelId="{BED86887-9661-4E5B-A0C1-DD25DF7A9469}" type="parTrans" cxnId="{4921C8BB-FEFF-4CE4-A487-320E78E8643D}">
      <dgm:prSet/>
      <dgm:spPr/>
      <dgm:t>
        <a:bodyPr/>
        <a:lstStyle/>
        <a:p>
          <a:endParaRPr lang="en-US"/>
        </a:p>
      </dgm:t>
    </dgm:pt>
    <dgm:pt modelId="{0EE64A9C-A89A-414A-B6C3-B8801A2AFF0F}" type="sibTrans" cxnId="{4921C8BB-FEFF-4CE4-A487-320E78E8643D}">
      <dgm:prSet/>
      <dgm:spPr/>
      <dgm:t>
        <a:bodyPr/>
        <a:lstStyle/>
        <a:p>
          <a:endParaRPr lang="en-US"/>
        </a:p>
      </dgm:t>
    </dgm:pt>
    <dgm:pt modelId="{A8DA3C08-E226-42AC-A06C-22AB68CAFAC8}">
      <dgm:prSet phldrT="[Text]"/>
      <dgm:spPr/>
      <dgm:t>
        <a:bodyPr/>
        <a:lstStyle/>
        <a:p>
          <a:r>
            <a:rPr lang="en-US" dirty="0" smtClean="0"/>
            <a:t>Sales TV</a:t>
          </a:r>
          <a:endParaRPr lang="en-US" dirty="0"/>
        </a:p>
      </dgm:t>
    </dgm:pt>
    <dgm:pt modelId="{5AC69A3A-19FD-473C-81AB-63DA66C96636}" type="parTrans" cxnId="{41B54814-F6C5-404D-9C2E-715B3180875A}">
      <dgm:prSet/>
      <dgm:spPr/>
      <dgm:t>
        <a:bodyPr/>
        <a:lstStyle/>
        <a:p>
          <a:endParaRPr lang="en-US"/>
        </a:p>
      </dgm:t>
    </dgm:pt>
    <dgm:pt modelId="{38D6D5D0-7969-4A23-9266-CA3D8473E81A}" type="sibTrans" cxnId="{41B54814-F6C5-404D-9C2E-715B3180875A}">
      <dgm:prSet/>
      <dgm:spPr/>
      <dgm:t>
        <a:bodyPr/>
        <a:lstStyle/>
        <a:p>
          <a:endParaRPr lang="en-US"/>
        </a:p>
      </dgm:t>
    </dgm:pt>
    <dgm:pt modelId="{F07E83C6-1C9A-47C8-B80E-D98EABBD4C52}">
      <dgm:prSet phldrT="[Text]"/>
      <dgm:spPr/>
      <dgm:t>
        <a:bodyPr/>
        <a:lstStyle/>
        <a:p>
          <a:r>
            <a:rPr lang="en-US" dirty="0" smtClean="0"/>
            <a:t>Traffic Marketing</a:t>
          </a:r>
          <a:endParaRPr lang="en-US" dirty="0"/>
        </a:p>
      </dgm:t>
    </dgm:pt>
    <dgm:pt modelId="{E434363D-7CFF-4717-A2B0-DAA9C2E95BC9}" type="parTrans" cxnId="{DE2EB099-4A04-41ED-A306-3CC86255AD16}">
      <dgm:prSet/>
      <dgm:spPr/>
      <dgm:t>
        <a:bodyPr/>
        <a:lstStyle/>
        <a:p>
          <a:endParaRPr lang="en-US"/>
        </a:p>
      </dgm:t>
    </dgm:pt>
    <dgm:pt modelId="{31633464-45C2-4FE4-9394-FDCF1BEE31CF}" type="sibTrans" cxnId="{DE2EB099-4A04-41ED-A306-3CC86255AD16}">
      <dgm:prSet/>
      <dgm:spPr/>
      <dgm:t>
        <a:bodyPr/>
        <a:lstStyle/>
        <a:p>
          <a:endParaRPr lang="en-US"/>
        </a:p>
      </dgm:t>
    </dgm:pt>
    <dgm:pt modelId="{70CFF12A-A4CC-4C9E-9D31-461A0C89F6E2}">
      <dgm:prSet phldrT="[Text]"/>
      <dgm:spPr/>
      <dgm:t>
        <a:bodyPr/>
        <a:lstStyle/>
        <a:p>
          <a:r>
            <a:rPr lang="en-US" dirty="0" smtClean="0"/>
            <a:t>Master Control TV</a:t>
          </a:r>
          <a:endParaRPr lang="en-US" dirty="0"/>
        </a:p>
      </dgm:t>
    </dgm:pt>
    <dgm:pt modelId="{BDF52F77-0D49-40ED-B96A-92DF79ACF8EF}" type="parTrans" cxnId="{93BFE357-62A9-4747-89B1-E346812D1831}">
      <dgm:prSet/>
      <dgm:spPr/>
      <dgm:t>
        <a:bodyPr/>
        <a:lstStyle/>
        <a:p>
          <a:endParaRPr lang="en-US"/>
        </a:p>
      </dgm:t>
    </dgm:pt>
    <dgm:pt modelId="{C72DEF81-DB36-44AB-81AC-AEAD888CD9AB}" type="sibTrans" cxnId="{93BFE357-62A9-4747-89B1-E346812D1831}">
      <dgm:prSet/>
      <dgm:spPr/>
      <dgm:t>
        <a:bodyPr/>
        <a:lstStyle/>
        <a:p>
          <a:endParaRPr lang="en-US"/>
        </a:p>
      </dgm:t>
    </dgm:pt>
    <dgm:pt modelId="{627584AF-CFF3-4957-B22E-7E38A4BD5FA5}" type="pres">
      <dgm:prSet presAssocID="{7C2D2BFC-5C2A-4884-927D-62E146FFD209}" presName="Name0" presStyleCnt="0">
        <dgm:presLayoutVars>
          <dgm:dir/>
          <dgm:resizeHandles val="exact"/>
        </dgm:presLayoutVars>
      </dgm:prSet>
      <dgm:spPr/>
    </dgm:pt>
    <dgm:pt modelId="{629F62E9-2F8E-4D7E-A3A4-1B8E6089B4D5}" type="pres">
      <dgm:prSet presAssocID="{B1D54C80-6B2C-493B-9F87-54C9817079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FD99F-171E-4B07-8FE2-CB34A9BBBA52}" type="pres">
      <dgm:prSet presAssocID="{0EE64A9C-A89A-414A-B6C3-B8801A2AFF0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1ABB38A-1A5B-4DC8-A454-26AA10F0A135}" type="pres">
      <dgm:prSet presAssocID="{0EE64A9C-A89A-414A-B6C3-B8801A2AFF0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57EFC1C-6396-44E3-B60E-403688660307}" type="pres">
      <dgm:prSet presAssocID="{A8DA3C08-E226-42AC-A06C-22AB68CAFAC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E2150-399F-4708-9DE5-3BCD17431CBA}" type="pres">
      <dgm:prSet presAssocID="{38D6D5D0-7969-4A23-9266-CA3D8473E81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1B0F360-511C-4D3A-AC18-76C2CDB9439A}" type="pres">
      <dgm:prSet presAssocID="{38D6D5D0-7969-4A23-9266-CA3D8473E81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7E264ED-5B7E-4B55-91D9-210ABF0C7766}" type="pres">
      <dgm:prSet presAssocID="{F07E83C6-1C9A-47C8-B80E-D98EABBD4C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801BF-0F44-47E7-926F-DB1D9FD575D3}" type="pres">
      <dgm:prSet presAssocID="{31633464-45C2-4FE4-9394-FDCF1BEE31C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795C564-27B0-4B87-9C36-AB98A02F421E}" type="pres">
      <dgm:prSet presAssocID="{31633464-45C2-4FE4-9394-FDCF1BEE31C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127B30B-3817-4346-9ED8-C9CA108C03F2}" type="pres">
      <dgm:prSet presAssocID="{70CFF12A-A4CC-4C9E-9D31-461A0C89F6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F1FAFB-BCD1-488D-9982-578E4EA67801}" type="presOf" srcId="{B1D54C80-6B2C-493B-9F87-54C981707979}" destId="{629F62E9-2F8E-4D7E-A3A4-1B8E6089B4D5}" srcOrd="0" destOrd="0" presId="urn:microsoft.com/office/officeart/2005/8/layout/process1"/>
    <dgm:cxn modelId="{BBA36463-3DFB-45CF-85D2-A869F4CE1043}" type="presOf" srcId="{38D6D5D0-7969-4A23-9266-CA3D8473E81A}" destId="{04FE2150-399F-4708-9DE5-3BCD17431CBA}" srcOrd="0" destOrd="0" presId="urn:microsoft.com/office/officeart/2005/8/layout/process1"/>
    <dgm:cxn modelId="{5AAE1A7C-F3AF-4C13-AE54-3231FF8968FC}" type="presOf" srcId="{0EE64A9C-A89A-414A-B6C3-B8801A2AFF0F}" destId="{F37FD99F-171E-4B07-8FE2-CB34A9BBBA52}" srcOrd="0" destOrd="0" presId="urn:microsoft.com/office/officeart/2005/8/layout/process1"/>
    <dgm:cxn modelId="{D8E1A9B9-105A-4558-BCA0-03CB038DDC94}" type="presOf" srcId="{70CFF12A-A4CC-4C9E-9D31-461A0C89F6E2}" destId="{8127B30B-3817-4346-9ED8-C9CA108C03F2}" srcOrd="0" destOrd="0" presId="urn:microsoft.com/office/officeart/2005/8/layout/process1"/>
    <dgm:cxn modelId="{35C20942-75E7-4E89-9226-DC210FC851AF}" type="presOf" srcId="{0EE64A9C-A89A-414A-B6C3-B8801A2AFF0F}" destId="{31ABB38A-1A5B-4DC8-A454-26AA10F0A135}" srcOrd="1" destOrd="0" presId="urn:microsoft.com/office/officeart/2005/8/layout/process1"/>
    <dgm:cxn modelId="{DE2EB099-4A04-41ED-A306-3CC86255AD16}" srcId="{7C2D2BFC-5C2A-4884-927D-62E146FFD209}" destId="{F07E83C6-1C9A-47C8-B80E-D98EABBD4C52}" srcOrd="2" destOrd="0" parTransId="{E434363D-7CFF-4717-A2B0-DAA9C2E95BC9}" sibTransId="{31633464-45C2-4FE4-9394-FDCF1BEE31CF}"/>
    <dgm:cxn modelId="{4921C8BB-FEFF-4CE4-A487-320E78E8643D}" srcId="{7C2D2BFC-5C2A-4884-927D-62E146FFD209}" destId="{B1D54C80-6B2C-493B-9F87-54C981707979}" srcOrd="0" destOrd="0" parTransId="{BED86887-9661-4E5B-A0C1-DD25DF7A9469}" sibTransId="{0EE64A9C-A89A-414A-B6C3-B8801A2AFF0F}"/>
    <dgm:cxn modelId="{1545E116-E7DF-423B-B519-248E84A8F4C1}" type="presOf" srcId="{A8DA3C08-E226-42AC-A06C-22AB68CAFAC8}" destId="{957EFC1C-6396-44E3-B60E-403688660307}" srcOrd="0" destOrd="0" presId="urn:microsoft.com/office/officeart/2005/8/layout/process1"/>
    <dgm:cxn modelId="{D62D6B35-1849-40D7-A98D-F4164A182D03}" type="presOf" srcId="{31633464-45C2-4FE4-9394-FDCF1BEE31CF}" destId="{5B0801BF-0F44-47E7-926F-DB1D9FD575D3}" srcOrd="0" destOrd="0" presId="urn:microsoft.com/office/officeart/2005/8/layout/process1"/>
    <dgm:cxn modelId="{175B1571-4DE6-432E-8A3B-C043C3FA418B}" type="presOf" srcId="{31633464-45C2-4FE4-9394-FDCF1BEE31CF}" destId="{1795C564-27B0-4B87-9C36-AB98A02F421E}" srcOrd="1" destOrd="0" presId="urn:microsoft.com/office/officeart/2005/8/layout/process1"/>
    <dgm:cxn modelId="{B34A983A-7F43-40E3-92D1-CF1F520BF3E6}" type="presOf" srcId="{7C2D2BFC-5C2A-4884-927D-62E146FFD209}" destId="{627584AF-CFF3-4957-B22E-7E38A4BD5FA5}" srcOrd="0" destOrd="0" presId="urn:microsoft.com/office/officeart/2005/8/layout/process1"/>
    <dgm:cxn modelId="{41B54814-F6C5-404D-9C2E-715B3180875A}" srcId="{7C2D2BFC-5C2A-4884-927D-62E146FFD209}" destId="{A8DA3C08-E226-42AC-A06C-22AB68CAFAC8}" srcOrd="1" destOrd="0" parTransId="{5AC69A3A-19FD-473C-81AB-63DA66C96636}" sibTransId="{38D6D5D0-7969-4A23-9266-CA3D8473E81A}"/>
    <dgm:cxn modelId="{93BFE357-62A9-4747-89B1-E346812D1831}" srcId="{7C2D2BFC-5C2A-4884-927D-62E146FFD209}" destId="{70CFF12A-A4CC-4C9E-9D31-461A0C89F6E2}" srcOrd="3" destOrd="0" parTransId="{BDF52F77-0D49-40ED-B96A-92DF79ACF8EF}" sibTransId="{C72DEF81-DB36-44AB-81AC-AEAD888CD9AB}"/>
    <dgm:cxn modelId="{31F4CDA7-E75D-43FF-B6D9-155C475DDC1B}" type="presOf" srcId="{38D6D5D0-7969-4A23-9266-CA3D8473E81A}" destId="{81B0F360-511C-4D3A-AC18-76C2CDB9439A}" srcOrd="1" destOrd="0" presId="urn:microsoft.com/office/officeart/2005/8/layout/process1"/>
    <dgm:cxn modelId="{D0A25D52-BC80-49C3-BEEC-C1D0BD00EE17}" type="presOf" srcId="{F07E83C6-1C9A-47C8-B80E-D98EABBD4C52}" destId="{37E264ED-5B7E-4B55-91D9-210ABF0C7766}" srcOrd="0" destOrd="0" presId="urn:microsoft.com/office/officeart/2005/8/layout/process1"/>
    <dgm:cxn modelId="{F2C95B19-B2FA-48A8-BE2E-61C4EAA60F62}" type="presParOf" srcId="{627584AF-CFF3-4957-B22E-7E38A4BD5FA5}" destId="{629F62E9-2F8E-4D7E-A3A4-1B8E6089B4D5}" srcOrd="0" destOrd="0" presId="urn:microsoft.com/office/officeart/2005/8/layout/process1"/>
    <dgm:cxn modelId="{6EEABEF1-4D7F-4F7F-A9A1-CC9E9B8B6AA4}" type="presParOf" srcId="{627584AF-CFF3-4957-B22E-7E38A4BD5FA5}" destId="{F37FD99F-171E-4B07-8FE2-CB34A9BBBA52}" srcOrd="1" destOrd="0" presId="urn:microsoft.com/office/officeart/2005/8/layout/process1"/>
    <dgm:cxn modelId="{ABC37125-788A-4202-90F0-D4895411C76F}" type="presParOf" srcId="{F37FD99F-171E-4B07-8FE2-CB34A9BBBA52}" destId="{31ABB38A-1A5B-4DC8-A454-26AA10F0A135}" srcOrd="0" destOrd="0" presId="urn:microsoft.com/office/officeart/2005/8/layout/process1"/>
    <dgm:cxn modelId="{CB89C3BC-E3B0-4E73-B8CB-0767974F95D3}" type="presParOf" srcId="{627584AF-CFF3-4957-B22E-7E38A4BD5FA5}" destId="{957EFC1C-6396-44E3-B60E-403688660307}" srcOrd="2" destOrd="0" presId="urn:microsoft.com/office/officeart/2005/8/layout/process1"/>
    <dgm:cxn modelId="{82781DB7-656C-4B68-8331-D63AE4432AE2}" type="presParOf" srcId="{627584AF-CFF3-4957-B22E-7E38A4BD5FA5}" destId="{04FE2150-399F-4708-9DE5-3BCD17431CBA}" srcOrd="3" destOrd="0" presId="urn:microsoft.com/office/officeart/2005/8/layout/process1"/>
    <dgm:cxn modelId="{864D719A-3395-4E78-9E30-8DD6436C1048}" type="presParOf" srcId="{04FE2150-399F-4708-9DE5-3BCD17431CBA}" destId="{81B0F360-511C-4D3A-AC18-76C2CDB9439A}" srcOrd="0" destOrd="0" presId="urn:microsoft.com/office/officeart/2005/8/layout/process1"/>
    <dgm:cxn modelId="{1D019CF7-5D59-46AC-B903-765B81FFDFC7}" type="presParOf" srcId="{627584AF-CFF3-4957-B22E-7E38A4BD5FA5}" destId="{37E264ED-5B7E-4B55-91D9-210ABF0C7766}" srcOrd="4" destOrd="0" presId="urn:microsoft.com/office/officeart/2005/8/layout/process1"/>
    <dgm:cxn modelId="{D52C2F39-5985-4820-AF78-1039348F2C7E}" type="presParOf" srcId="{627584AF-CFF3-4957-B22E-7E38A4BD5FA5}" destId="{5B0801BF-0F44-47E7-926F-DB1D9FD575D3}" srcOrd="5" destOrd="0" presId="urn:microsoft.com/office/officeart/2005/8/layout/process1"/>
    <dgm:cxn modelId="{870E7F7D-0AD0-48C0-AE68-17267FC2936B}" type="presParOf" srcId="{5B0801BF-0F44-47E7-926F-DB1D9FD575D3}" destId="{1795C564-27B0-4B87-9C36-AB98A02F421E}" srcOrd="0" destOrd="0" presId="urn:microsoft.com/office/officeart/2005/8/layout/process1"/>
    <dgm:cxn modelId="{DB628C5A-E422-4DE6-BCD7-B9514BFF7A65}" type="presParOf" srcId="{627584AF-CFF3-4957-B22E-7E38A4BD5FA5}" destId="{8127B30B-3817-4346-9ED8-C9CA108C03F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4C57E-1956-49B6-B629-DC261DB1B45A}">
      <dsp:nvSpPr>
        <dsp:cNvPr id="0" name=""/>
        <dsp:cNvSpPr/>
      </dsp:nvSpPr>
      <dsp:spPr>
        <a:xfrm>
          <a:off x="2278916" y="2400610"/>
          <a:ext cx="2785342" cy="278534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Program</a:t>
          </a:r>
          <a:endParaRPr lang="en-US" sz="2800" kern="1200" dirty="0"/>
        </a:p>
      </dsp:txBody>
      <dsp:txXfrm>
        <a:off x="2838894" y="3053063"/>
        <a:ext cx="1665386" cy="1431723"/>
      </dsp:txXfrm>
    </dsp:sp>
    <dsp:sp modelId="{89CF2194-D7A5-4650-90B8-8F123EC40F0D}">
      <dsp:nvSpPr>
        <dsp:cNvPr id="0" name=""/>
        <dsp:cNvSpPr/>
      </dsp:nvSpPr>
      <dsp:spPr>
        <a:xfrm>
          <a:off x="658353" y="1742256"/>
          <a:ext cx="2025703" cy="2025703"/>
        </a:xfrm>
        <a:prstGeom prst="gear6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Production</a:t>
          </a:r>
          <a:endParaRPr lang="en-US" sz="1700" kern="1200" dirty="0"/>
        </a:p>
      </dsp:txBody>
      <dsp:txXfrm>
        <a:off x="1168330" y="2255315"/>
        <a:ext cx="1005749" cy="999585"/>
      </dsp:txXfrm>
    </dsp:sp>
    <dsp:sp modelId="{09B7342D-8E69-41D9-8654-0E9B1FEDF6FE}">
      <dsp:nvSpPr>
        <dsp:cNvPr id="0" name=""/>
        <dsp:cNvSpPr/>
      </dsp:nvSpPr>
      <dsp:spPr>
        <a:xfrm rot="20700000">
          <a:off x="1792954" y="344727"/>
          <a:ext cx="1984776" cy="1984776"/>
        </a:xfrm>
        <a:prstGeom prst="gear6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Marketing</a:t>
          </a:r>
          <a:endParaRPr lang="en-US" sz="1900" kern="1200" dirty="0"/>
        </a:p>
      </dsp:txBody>
      <dsp:txXfrm rot="-20700000">
        <a:off x="2228273" y="780047"/>
        <a:ext cx="1114136" cy="1114136"/>
      </dsp:txXfrm>
    </dsp:sp>
    <dsp:sp modelId="{CDAE7691-ABB5-44D6-A125-EF31F2BA87EE}">
      <dsp:nvSpPr>
        <dsp:cNvPr id="0" name=""/>
        <dsp:cNvSpPr/>
      </dsp:nvSpPr>
      <dsp:spPr>
        <a:xfrm>
          <a:off x="2074410" y="1974786"/>
          <a:ext cx="3565238" cy="3565238"/>
        </a:xfrm>
        <a:prstGeom prst="circularArrow">
          <a:avLst>
            <a:gd name="adj1" fmla="val 4688"/>
            <a:gd name="adj2" fmla="val 299029"/>
            <a:gd name="adj3" fmla="val 2533644"/>
            <a:gd name="adj4" fmla="val 1582412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AB553-46B8-4DFC-B7CA-765A78EE1C04}">
      <dsp:nvSpPr>
        <dsp:cNvPr id="0" name=""/>
        <dsp:cNvSpPr/>
      </dsp:nvSpPr>
      <dsp:spPr>
        <a:xfrm>
          <a:off x="299605" y="1290311"/>
          <a:ext cx="2590368" cy="25903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62142-1278-4F98-901F-068226645C8B}">
      <dsp:nvSpPr>
        <dsp:cNvPr id="0" name=""/>
        <dsp:cNvSpPr/>
      </dsp:nvSpPr>
      <dsp:spPr>
        <a:xfrm>
          <a:off x="1333855" y="-93746"/>
          <a:ext cx="2792938" cy="27929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9D9-E474-4356-B491-CF63BE14CCB5}">
      <dsp:nvSpPr>
        <dsp:cNvPr id="0" name=""/>
        <dsp:cNvSpPr/>
      </dsp:nvSpPr>
      <dsp:spPr>
        <a:xfrm>
          <a:off x="1325" y="291716"/>
          <a:ext cx="2826880" cy="16961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Produsen</a:t>
          </a:r>
          <a:endParaRPr lang="en-US" sz="4600" kern="1200" dirty="0"/>
        </a:p>
      </dsp:txBody>
      <dsp:txXfrm>
        <a:off x="51003" y="341394"/>
        <a:ext cx="2727524" cy="1596772"/>
      </dsp:txXfrm>
    </dsp:sp>
    <dsp:sp modelId="{D918972E-0CD1-4605-B534-8A399F234042}">
      <dsp:nvSpPr>
        <dsp:cNvPr id="0" name=""/>
        <dsp:cNvSpPr/>
      </dsp:nvSpPr>
      <dsp:spPr>
        <a:xfrm>
          <a:off x="3110894" y="789247"/>
          <a:ext cx="599298" cy="701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110894" y="929460"/>
        <a:ext cx="419509" cy="420640"/>
      </dsp:txXfrm>
    </dsp:sp>
    <dsp:sp modelId="{4D6CB23B-488E-4881-985E-03206DA89628}">
      <dsp:nvSpPr>
        <dsp:cNvPr id="0" name=""/>
        <dsp:cNvSpPr/>
      </dsp:nvSpPr>
      <dsp:spPr>
        <a:xfrm>
          <a:off x="3958958" y="291716"/>
          <a:ext cx="2826880" cy="1696128"/>
        </a:xfrm>
        <a:prstGeom prst="roundRect">
          <a:avLst>
            <a:gd name="adj" fmla="val 10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Biro </a:t>
          </a:r>
          <a:r>
            <a:rPr lang="en-US" sz="4600" kern="1200" dirty="0" err="1" smtClean="0"/>
            <a:t>Iklan</a:t>
          </a:r>
          <a:endParaRPr lang="en-US" sz="4600" kern="1200" dirty="0"/>
        </a:p>
      </dsp:txBody>
      <dsp:txXfrm>
        <a:off x="4008636" y="341394"/>
        <a:ext cx="2727524" cy="15967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F62E9-2F8E-4D7E-A3A4-1B8E6089B4D5}">
      <dsp:nvSpPr>
        <dsp:cNvPr id="0" name=""/>
        <dsp:cNvSpPr/>
      </dsp:nvSpPr>
      <dsp:spPr>
        <a:xfrm>
          <a:off x="4793" y="2083000"/>
          <a:ext cx="2095926" cy="12575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Biro </a:t>
          </a:r>
          <a:r>
            <a:rPr lang="en-US" sz="3000" kern="1200" dirty="0" err="1" smtClean="0"/>
            <a:t>Iklan</a:t>
          </a:r>
          <a:endParaRPr lang="en-US" sz="3000" kern="1200" dirty="0"/>
        </a:p>
      </dsp:txBody>
      <dsp:txXfrm>
        <a:off x="41626" y="2119833"/>
        <a:ext cx="2022260" cy="1183889"/>
      </dsp:txXfrm>
    </dsp:sp>
    <dsp:sp modelId="{F37FD99F-171E-4B07-8FE2-CB34A9BBBA52}">
      <dsp:nvSpPr>
        <dsp:cNvPr id="0" name=""/>
        <dsp:cNvSpPr/>
      </dsp:nvSpPr>
      <dsp:spPr>
        <a:xfrm>
          <a:off x="2310312" y="2451883"/>
          <a:ext cx="444336" cy="519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310312" y="2555841"/>
        <a:ext cx="311035" cy="311873"/>
      </dsp:txXfrm>
    </dsp:sp>
    <dsp:sp modelId="{957EFC1C-6396-44E3-B60E-403688660307}">
      <dsp:nvSpPr>
        <dsp:cNvPr id="0" name=""/>
        <dsp:cNvSpPr/>
      </dsp:nvSpPr>
      <dsp:spPr>
        <a:xfrm>
          <a:off x="2939090" y="2083000"/>
          <a:ext cx="2095926" cy="1257555"/>
        </a:xfrm>
        <a:prstGeom prst="roundRect">
          <a:avLst>
            <a:gd name="adj" fmla="val 10000"/>
          </a:avLst>
        </a:prstGeom>
        <a:solidFill>
          <a:schemeClr val="accent4">
            <a:hueOff val="-509452"/>
            <a:satOff val="-3415"/>
            <a:lumOff val="-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Sales TV</a:t>
          </a:r>
          <a:endParaRPr lang="en-US" sz="3000" kern="1200" dirty="0"/>
        </a:p>
      </dsp:txBody>
      <dsp:txXfrm>
        <a:off x="2975923" y="2119833"/>
        <a:ext cx="2022260" cy="1183889"/>
      </dsp:txXfrm>
    </dsp:sp>
    <dsp:sp modelId="{04FE2150-399F-4708-9DE5-3BCD17431CBA}">
      <dsp:nvSpPr>
        <dsp:cNvPr id="0" name=""/>
        <dsp:cNvSpPr/>
      </dsp:nvSpPr>
      <dsp:spPr>
        <a:xfrm>
          <a:off x="5244609" y="2451883"/>
          <a:ext cx="444336" cy="519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244609" y="2555841"/>
        <a:ext cx="311035" cy="311873"/>
      </dsp:txXfrm>
    </dsp:sp>
    <dsp:sp modelId="{37E264ED-5B7E-4B55-91D9-210ABF0C7766}">
      <dsp:nvSpPr>
        <dsp:cNvPr id="0" name=""/>
        <dsp:cNvSpPr/>
      </dsp:nvSpPr>
      <dsp:spPr>
        <a:xfrm>
          <a:off x="5873387" y="2083000"/>
          <a:ext cx="2095926" cy="1257555"/>
        </a:xfrm>
        <a:prstGeom prst="roundRect">
          <a:avLst>
            <a:gd name="adj" fmla="val 10000"/>
          </a:avLst>
        </a:prstGeom>
        <a:solidFill>
          <a:schemeClr val="accent4">
            <a:hueOff val="-1018903"/>
            <a:satOff val="-6830"/>
            <a:lumOff val="-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Traffic Marketing</a:t>
          </a:r>
          <a:endParaRPr lang="en-US" sz="3000" kern="1200" dirty="0"/>
        </a:p>
      </dsp:txBody>
      <dsp:txXfrm>
        <a:off x="5910220" y="2119833"/>
        <a:ext cx="2022260" cy="1183889"/>
      </dsp:txXfrm>
    </dsp:sp>
    <dsp:sp modelId="{5B0801BF-0F44-47E7-926F-DB1D9FD575D3}">
      <dsp:nvSpPr>
        <dsp:cNvPr id="0" name=""/>
        <dsp:cNvSpPr/>
      </dsp:nvSpPr>
      <dsp:spPr>
        <a:xfrm>
          <a:off x="8178906" y="2451883"/>
          <a:ext cx="444336" cy="519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8178906" y="2555841"/>
        <a:ext cx="311035" cy="311873"/>
      </dsp:txXfrm>
    </dsp:sp>
    <dsp:sp modelId="{8127B30B-3817-4346-9ED8-C9CA108C03F2}">
      <dsp:nvSpPr>
        <dsp:cNvPr id="0" name=""/>
        <dsp:cNvSpPr/>
      </dsp:nvSpPr>
      <dsp:spPr>
        <a:xfrm>
          <a:off x="8807684" y="2083000"/>
          <a:ext cx="2095926" cy="1257555"/>
        </a:xfrm>
        <a:prstGeom prst="roundRect">
          <a:avLst>
            <a:gd name="adj" fmla="val 1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Master Control TV</a:t>
          </a:r>
          <a:endParaRPr lang="en-US" sz="3000" kern="1200" dirty="0"/>
        </a:p>
      </dsp:txBody>
      <dsp:txXfrm>
        <a:off x="8844517" y="2119833"/>
        <a:ext cx="2022260" cy="1183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5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71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55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2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0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CD0363-ACDC-42CB-94C5-9081AD436069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84D3DA-5DA2-450A-B43B-6A92954CD45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6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Proses </a:t>
            </a:r>
            <a:r>
              <a:rPr lang="en-US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iklan</a:t>
            </a:r>
            <a:r>
              <a:rPr lang="en-US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televisi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1" b="16241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Bugi Satrio, S.E., </a:t>
            </a:r>
            <a:r>
              <a:rPr lang="en-US" sz="2000" dirty="0" err="1" smtClean="0"/>
              <a:t>M.I.Kom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61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05263" y="1245164"/>
            <a:ext cx="6542469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cap="none" dirty="0" err="1" smtClean="0"/>
              <a:t>Komunikasi</a:t>
            </a:r>
            <a:r>
              <a:rPr lang="en-US" sz="4000" b="1" cap="none" dirty="0" smtClean="0"/>
              <a:t> </a:t>
            </a:r>
            <a:r>
              <a:rPr lang="en-US" sz="4000" b="1" cap="none" dirty="0" err="1" smtClean="0"/>
              <a:t>Pemasaran</a:t>
            </a:r>
            <a:endParaRPr lang="en-US" sz="4000" b="1" cap="none" dirty="0" smtClean="0"/>
          </a:p>
          <a:p>
            <a:r>
              <a:rPr lang="en-US" sz="4000" b="1" cap="none" dirty="0" smtClean="0"/>
              <a:t>(</a:t>
            </a:r>
            <a:r>
              <a:rPr lang="en-US" sz="4000" b="1" i="1" cap="none" dirty="0" smtClean="0"/>
              <a:t>Marketing Communication</a:t>
            </a:r>
            <a:r>
              <a:rPr lang="en-US" sz="4000" b="1" cap="none" dirty="0" smtClean="0"/>
              <a:t>)</a:t>
            </a:r>
            <a:endParaRPr lang="en-US" sz="4000" b="1" cap="none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405263" y="2743764"/>
            <a:ext cx="6362165" cy="286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sz="4800" i="1" cap="none" dirty="0" smtClean="0"/>
              <a:t>Marketing Communication </a:t>
            </a:r>
            <a:r>
              <a:rPr lang="en-US" sz="4800" cap="none" dirty="0" err="1" smtClean="0"/>
              <a:t>adalah</a:t>
            </a:r>
            <a:r>
              <a:rPr lang="en-US" sz="4800" cap="none" dirty="0" smtClean="0"/>
              <a:t> forum </a:t>
            </a:r>
            <a:r>
              <a:rPr lang="en-US" sz="4800" cap="none" dirty="0" err="1" smtClean="0"/>
              <a:t>dalam</a:t>
            </a:r>
            <a:r>
              <a:rPr lang="en-US" sz="4800" cap="none" dirty="0" smtClean="0"/>
              <a:t> </a:t>
            </a:r>
            <a:r>
              <a:rPr lang="en-US" sz="4800" cap="none" dirty="0" err="1" smtClean="0"/>
              <a:t>sebuah</a:t>
            </a:r>
            <a:r>
              <a:rPr lang="en-US" sz="4800" cap="none" dirty="0" smtClean="0"/>
              <a:t> </a:t>
            </a:r>
            <a:r>
              <a:rPr lang="en-US" sz="4800" cap="none" dirty="0" err="1" smtClean="0"/>
              <a:t>stasiun</a:t>
            </a:r>
            <a:r>
              <a:rPr lang="en-US" sz="4800" cap="none" dirty="0" smtClean="0"/>
              <a:t> TV yang </a:t>
            </a:r>
            <a:r>
              <a:rPr lang="en-US" sz="4800" cap="none" dirty="0" err="1" smtClean="0"/>
              <a:t>terdiri</a:t>
            </a:r>
            <a:r>
              <a:rPr lang="en-US" sz="4800" cap="none" dirty="0" smtClean="0"/>
              <a:t> </a:t>
            </a:r>
            <a:r>
              <a:rPr lang="en-US" sz="4800" cap="none" dirty="0" err="1" smtClean="0"/>
              <a:t>dari</a:t>
            </a:r>
            <a:r>
              <a:rPr lang="en-US" sz="4800" cap="none" dirty="0" smtClean="0"/>
              <a:t> </a:t>
            </a:r>
            <a:r>
              <a:rPr lang="en-US" sz="4800" cap="none" dirty="0" err="1" smtClean="0"/>
              <a:t>bagian</a:t>
            </a:r>
            <a:r>
              <a:rPr lang="en-US" sz="4800" cap="none" dirty="0" smtClean="0"/>
              <a:t> </a:t>
            </a:r>
            <a:r>
              <a:rPr lang="en-US" sz="4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produksi</a:t>
            </a:r>
            <a:r>
              <a:rPr lang="en-US" sz="4800" cap="none" dirty="0" smtClean="0"/>
              <a:t>, </a:t>
            </a:r>
            <a:r>
              <a:rPr lang="en-US" sz="4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marketing</a:t>
            </a:r>
            <a:r>
              <a:rPr lang="en-US" sz="4800" cap="none" dirty="0" smtClean="0"/>
              <a:t>, </a:t>
            </a:r>
            <a:r>
              <a:rPr lang="en-US" sz="4800" cap="none" dirty="0" err="1" smtClean="0"/>
              <a:t>dan</a:t>
            </a:r>
            <a:r>
              <a:rPr lang="en-US" sz="4800" cap="none" dirty="0" smtClean="0"/>
              <a:t> </a:t>
            </a:r>
            <a:r>
              <a:rPr lang="en-US" sz="4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program</a:t>
            </a:r>
            <a:r>
              <a:rPr lang="en-US" sz="4800" cap="none" dirty="0" smtClean="0"/>
              <a:t>.</a:t>
            </a:r>
            <a:endParaRPr lang="en-US" sz="4800" i="1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1" r="11607"/>
          <a:stretch/>
        </p:blipFill>
        <p:spPr>
          <a:xfrm>
            <a:off x="0" y="1450904"/>
            <a:ext cx="5168192" cy="405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0628423"/>
              </p:ext>
            </p:extLst>
          </p:nvPr>
        </p:nvGraphicFramePr>
        <p:xfrm>
          <a:off x="267595" y="668152"/>
          <a:ext cx="5064259" cy="5307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168981" y="1100944"/>
            <a:ext cx="5640946" cy="192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cap="none" dirty="0" err="1" smtClean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Sinergi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dari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ketiga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divisi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tersebut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sangat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dibutuhkan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dalam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</a:rPr>
              <a:t>menghadapi</a:t>
            </a:r>
            <a:r>
              <a:rPr lang="en-US" sz="2400" cap="none" dirty="0" smtClean="0">
                <a:solidFill>
                  <a:schemeClr val="tx1"/>
                </a:solidFill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persaingan</a:t>
            </a:r>
            <a:r>
              <a:rPr lang="en-US" sz="2400" cap="none" dirty="0" smtClean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yang </a:t>
            </a:r>
            <a:r>
              <a:rPr lang="en-US" sz="2400" cap="none" dirty="0" err="1" smtClean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kompetitif</a:t>
            </a:r>
            <a:r>
              <a:rPr lang="en-US" sz="2400" cap="none" dirty="0" smtClean="0">
                <a:solidFill>
                  <a:schemeClr val="tx1"/>
                </a:solidFill>
              </a:rPr>
              <a:t>, </a:t>
            </a:r>
            <a:r>
              <a:rPr lang="en-US" sz="2400" cap="none" dirty="0" err="1" smtClean="0">
                <a:solidFill>
                  <a:schemeClr val="tx1"/>
                </a:solidFill>
              </a:rPr>
              <a:t>seperti</a:t>
            </a:r>
            <a:r>
              <a:rPr lang="en-US" sz="2400" cap="none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168980" y="3026535"/>
            <a:ext cx="5190185" cy="40227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Penentuan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ide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gagasan</a:t>
            </a:r>
            <a:r>
              <a:rPr lang="en-US" dirty="0" smtClean="0">
                <a:latin typeface="+mj-lt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Pembidikan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segment</a:t>
            </a:r>
            <a:r>
              <a:rPr lang="en-US" dirty="0" smtClean="0">
                <a:latin typeface="+mj-lt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Kalkulasi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head to head </a:t>
            </a:r>
            <a:r>
              <a:rPr lang="en-US" dirty="0" err="1" smtClean="0">
                <a:latin typeface="+mj-lt"/>
              </a:rPr>
              <a:t>antar</a:t>
            </a:r>
            <a:r>
              <a:rPr lang="en-US" dirty="0" smtClean="0">
                <a:latin typeface="+mj-lt"/>
              </a:rPr>
              <a:t> program;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Modifikasi</a:t>
            </a:r>
            <a:r>
              <a:rPr lang="en-US" dirty="0" smtClean="0">
                <a:latin typeface="+mj-lt"/>
              </a:rPr>
              <a:t> program </a:t>
            </a:r>
            <a:r>
              <a:rPr lang="en-US" dirty="0" err="1" smtClean="0">
                <a:latin typeface="+mj-lt"/>
              </a:rPr>
              <a:t>baru</a:t>
            </a:r>
            <a:r>
              <a:rPr lang="en-US" dirty="0" smtClean="0">
                <a:latin typeface="+mj-lt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Penilaian</a:t>
            </a:r>
            <a:r>
              <a:rPr lang="en-US" dirty="0" smtClean="0">
                <a:latin typeface="+mj-lt"/>
              </a:rPr>
              <a:t> program;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Penentuan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iklan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dsb</a:t>
            </a:r>
            <a:r>
              <a:rPr lang="en-US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82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68981" y="1384279"/>
            <a:ext cx="5640946" cy="192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sz="2400" cap="none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63674" y="1556932"/>
            <a:ext cx="6851560" cy="355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800" cap="none" dirty="0" err="1" smtClean="0"/>
              <a:t>Sebuah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perusahaan</a:t>
            </a:r>
            <a:r>
              <a:rPr lang="en-US" sz="2800" cap="none" dirty="0" smtClean="0"/>
              <a:t>/</a:t>
            </a:r>
            <a:r>
              <a:rPr lang="en-US" sz="2800" cap="none" dirty="0" err="1" smtClean="0"/>
              <a:t>produsen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menerbitkan</a:t>
            </a:r>
            <a:r>
              <a:rPr lang="en-US" sz="2800" cap="none" dirty="0" smtClean="0"/>
              <a:t>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iklan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/>
              <a:t>untuk</a:t>
            </a:r>
            <a:r>
              <a:rPr lang="en-US" sz="2800" cap="none" dirty="0" smtClean="0"/>
              <a:t>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memperkenalkan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barang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/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jasa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kepada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masyarakat</a:t>
            </a:r>
            <a:r>
              <a:rPr lang="en-US" sz="2800" cap="none" dirty="0" smtClean="0"/>
              <a:t>. </a:t>
            </a:r>
          </a:p>
          <a:p>
            <a:pPr>
              <a:lnSpc>
                <a:spcPct val="110000"/>
              </a:lnSpc>
            </a:pPr>
            <a:endParaRPr lang="en-US" sz="2800" cap="none" dirty="0"/>
          </a:p>
          <a:p>
            <a:pPr>
              <a:lnSpc>
                <a:spcPct val="110000"/>
              </a:lnSpc>
            </a:pPr>
            <a:r>
              <a:rPr lang="en-US" sz="2800" cap="none" dirty="0" err="1" smtClean="0"/>
              <a:t>Iklan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biasanya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diproduksi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oleh</a:t>
            </a:r>
            <a:r>
              <a:rPr lang="en-US" sz="2800" cap="none" dirty="0" smtClean="0"/>
              <a:t> </a:t>
            </a: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agency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/biro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iklan</a:t>
            </a:r>
            <a:r>
              <a:rPr lang="en-US" sz="2800" cap="none" dirty="0" smtClean="0"/>
              <a:t>, </a:t>
            </a:r>
            <a:r>
              <a:rPr lang="en-US" sz="2800" cap="none" dirty="0" err="1" smtClean="0"/>
              <a:t>kemudian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diajukan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kepada</a:t>
            </a:r>
            <a:r>
              <a:rPr lang="en-US" sz="2800" cap="none" dirty="0" smtClean="0"/>
              <a:t>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stasiun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televisi</a:t>
            </a:r>
            <a:r>
              <a:rPr lang="en-US" sz="28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/>
              <a:t>untuk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ditayangkan</a:t>
            </a:r>
            <a:r>
              <a:rPr lang="en-US" sz="2800" cap="none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5" r="-1"/>
          <a:stretch/>
        </p:blipFill>
        <p:spPr>
          <a:xfrm flipH="1">
            <a:off x="0" y="1323699"/>
            <a:ext cx="539496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3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920095" y="940157"/>
            <a:ext cx="6456503" cy="4767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Agency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/Biro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Iklan</a:t>
            </a:r>
            <a:r>
              <a:rPr lang="en-US" sz="2800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/>
              <a:t>akan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melakukan</a:t>
            </a:r>
            <a:r>
              <a:rPr lang="en-US" sz="2800" cap="none" dirty="0" smtClean="0"/>
              <a:t> </a:t>
            </a:r>
            <a:r>
              <a:rPr lang="en-US" sz="2800" cap="none" dirty="0" err="1" smtClean="0">
                <a:cs typeface="Segoe UI Semibold" panose="020B0702040204020203" pitchFamily="34" charset="0"/>
              </a:rPr>
              <a:t>riset</a:t>
            </a:r>
            <a:r>
              <a:rPr lang="en-US" sz="2800" cap="none" dirty="0" smtClean="0"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/>
              <a:t>dan</a:t>
            </a:r>
            <a:r>
              <a:rPr lang="en-US" sz="2800" cap="none" dirty="0" smtClean="0"/>
              <a:t> </a:t>
            </a:r>
            <a:r>
              <a:rPr lang="en-US" sz="2800" cap="none" dirty="0" err="1" smtClean="0">
                <a:cs typeface="Segoe UI Semibold" panose="020B0702040204020203" pitchFamily="34" charset="0"/>
              </a:rPr>
              <a:t>analisis</a:t>
            </a:r>
            <a:r>
              <a:rPr lang="en-US" sz="2800" cap="none" dirty="0" smtClean="0">
                <a:cs typeface="Segoe UI Semibold" panose="020B0702040204020203" pitchFamily="34" charset="0"/>
              </a:rPr>
              <a:t> </a:t>
            </a:r>
            <a:r>
              <a:rPr lang="en-US" sz="2800" cap="none" dirty="0" err="1" smtClean="0"/>
              <a:t>kelayakan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terlebih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dahulu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dengan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melihat</a:t>
            </a:r>
            <a:endParaRPr lang="en-US" sz="2800" cap="none" dirty="0" smtClean="0"/>
          </a:p>
          <a:p>
            <a:pPr>
              <a:lnSpc>
                <a:spcPct val="110000"/>
              </a:lnSpc>
            </a:pP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Rating </a:t>
            </a:r>
            <a:r>
              <a:rPr lang="en-US" sz="2800" cap="none" dirty="0" err="1" smtClean="0"/>
              <a:t>dan</a:t>
            </a:r>
            <a:r>
              <a:rPr lang="en-US" sz="2800" cap="none" dirty="0" smtClean="0"/>
              <a:t> </a:t>
            </a: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Audiences Share </a:t>
            </a:r>
            <a:r>
              <a:rPr lang="en-US" sz="2800" cap="none" dirty="0" err="1" smtClean="0"/>
              <a:t>dari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sebuah</a:t>
            </a:r>
            <a:r>
              <a:rPr lang="en-US" sz="2800" cap="none" dirty="0" smtClean="0"/>
              <a:t> program TV </a:t>
            </a:r>
            <a:r>
              <a:rPr lang="en-US" sz="2800" cap="none" dirty="0" err="1" smtClean="0"/>
              <a:t>sebelum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memasang</a:t>
            </a:r>
            <a:r>
              <a:rPr lang="en-US" sz="2800" cap="none" dirty="0" smtClean="0"/>
              <a:t> slot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. </a:t>
            </a:r>
          </a:p>
          <a:p>
            <a:pPr>
              <a:lnSpc>
                <a:spcPct val="110000"/>
              </a:lnSpc>
            </a:pPr>
            <a:endParaRPr lang="en-US" sz="2800" cap="none" dirty="0"/>
          </a:p>
          <a:p>
            <a:pPr>
              <a:lnSpc>
                <a:spcPct val="110000"/>
              </a:lnSpc>
            </a:pPr>
            <a:r>
              <a:rPr lang="en-US" sz="2800" cap="none" dirty="0" err="1" smtClean="0"/>
              <a:t>Semakin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tinggi</a:t>
            </a:r>
            <a:r>
              <a:rPr lang="en-US" sz="2800" cap="none" dirty="0" smtClean="0"/>
              <a:t> </a:t>
            </a:r>
            <a:r>
              <a:rPr lang="en-US" sz="2800" i="1" cap="none" dirty="0" smtClean="0"/>
              <a:t>rating </a:t>
            </a:r>
            <a:r>
              <a:rPr lang="en-US" sz="2800" cap="none" dirty="0" smtClean="0"/>
              <a:t>program TV, </a:t>
            </a:r>
            <a:r>
              <a:rPr lang="en-US" sz="2800" cap="none" dirty="0" err="1" smtClean="0"/>
              <a:t>semakin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banyak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penonton</a:t>
            </a:r>
            <a:r>
              <a:rPr lang="en-US" sz="2800" cap="none" dirty="0" smtClean="0"/>
              <a:t>,</a:t>
            </a:r>
          </a:p>
          <a:p>
            <a:pPr>
              <a:lnSpc>
                <a:spcPct val="110000"/>
              </a:lnSpc>
            </a:pPr>
            <a:r>
              <a:rPr lang="en-US" sz="2800" cap="none" dirty="0" err="1" smtClean="0"/>
              <a:t>semakin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mahal</a:t>
            </a:r>
            <a:r>
              <a:rPr lang="en-US" sz="2800" cap="none" dirty="0" smtClean="0"/>
              <a:t> </a:t>
            </a: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cost rate </a:t>
            </a:r>
            <a:r>
              <a:rPr lang="en-US" sz="2800" cap="none" dirty="0" smtClean="0"/>
              <a:t>yang </a:t>
            </a:r>
            <a:r>
              <a:rPr lang="en-US" sz="2800" cap="none" dirty="0" err="1" smtClean="0"/>
              <a:t>ditawarkan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untuk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satu</a:t>
            </a:r>
            <a:r>
              <a:rPr lang="en-US" sz="2800" cap="none" dirty="0" smtClean="0"/>
              <a:t> spot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.</a:t>
            </a:r>
            <a:endParaRPr lang="en-US" sz="2800" i="1" cap="non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r="586"/>
          <a:stretch/>
        </p:blipFill>
        <p:spPr>
          <a:xfrm>
            <a:off x="0" y="1383033"/>
            <a:ext cx="5628068" cy="388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8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19989" y="1863418"/>
            <a:ext cx="6272011" cy="355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800" cap="none" dirty="0" err="1" smtClean="0"/>
              <a:t>Keadaan</a:t>
            </a:r>
            <a:r>
              <a:rPr lang="en-US" sz="2800" cap="none" dirty="0" smtClean="0"/>
              <a:t> yang </a:t>
            </a:r>
            <a:r>
              <a:rPr lang="en-US" sz="2800" cap="none" dirty="0" err="1" smtClean="0"/>
              <a:t>memengaruhi</a:t>
            </a:r>
            <a:endParaRPr lang="en-US" sz="2800" cap="none" dirty="0"/>
          </a:p>
          <a:p>
            <a:pPr>
              <a:lnSpc>
                <a:spcPct val="110000"/>
              </a:lnSpc>
            </a:pPr>
            <a:r>
              <a:rPr lang="en-US" sz="2800" i="1" cap="none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cost rate </a:t>
            </a:r>
            <a:r>
              <a:rPr lang="en-US" sz="2800" cap="none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iklan</a:t>
            </a:r>
            <a:r>
              <a:rPr lang="en-US" sz="2800" cap="none" dirty="0" smtClean="0"/>
              <a:t>:</a:t>
            </a:r>
          </a:p>
          <a:p>
            <a:pPr>
              <a:lnSpc>
                <a:spcPct val="110000"/>
              </a:lnSpc>
            </a:pPr>
            <a:endParaRPr lang="en-US" sz="2400" cap="none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cap="none" dirty="0" smtClean="0"/>
              <a:t>Prime Time;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cap="none" dirty="0" smtClean="0"/>
              <a:t>Program TV </a:t>
            </a:r>
            <a:r>
              <a:rPr lang="en-US" sz="2400" cap="none" dirty="0" err="1" smtClean="0"/>
              <a:t>Unggulan</a:t>
            </a:r>
            <a:r>
              <a:rPr lang="en-US" sz="2400" cap="none" dirty="0" smtClean="0"/>
              <a:t>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cap="none" dirty="0" smtClean="0"/>
              <a:t>Model </a:t>
            </a:r>
            <a:r>
              <a:rPr lang="en-US" sz="2400" cap="none" dirty="0" err="1" smtClean="0"/>
              <a:t>kompensasi</a:t>
            </a:r>
            <a:r>
              <a:rPr lang="en-US" sz="2400" cap="none" dirty="0" smtClean="0"/>
              <a:t> (Buy 3 </a:t>
            </a:r>
            <a:r>
              <a:rPr lang="en-US" sz="2400" cap="none" dirty="0" smtClean="0"/>
              <a:t>Get </a:t>
            </a:r>
            <a:r>
              <a:rPr lang="en-US" sz="2400" cap="none" dirty="0" smtClean="0"/>
              <a:t>1 Free);</a:t>
            </a:r>
            <a:endParaRPr lang="en-US" sz="2400" cap="none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cap="none" dirty="0" smtClean="0"/>
              <a:t>Sponsor </a:t>
            </a:r>
            <a:r>
              <a:rPr lang="en-US" sz="2400" cap="none" dirty="0" err="1" smtClean="0"/>
              <a:t>acara</a:t>
            </a:r>
            <a:r>
              <a:rPr lang="en-US" sz="2400" cap="none" dirty="0"/>
              <a:t> </a:t>
            </a:r>
            <a:r>
              <a:rPr lang="en-US" sz="2400" cap="none" dirty="0" smtClean="0"/>
              <a:t>(Blocking Time)</a:t>
            </a:r>
            <a:endParaRPr lang="en-US" sz="2400" cap="none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cap="none" dirty="0" err="1" smtClean="0"/>
              <a:t>Pertimbangan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politik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sosial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ekonomi</a:t>
            </a:r>
            <a:r>
              <a:rPr lang="en-US" sz="2400" cap="none" dirty="0" smtClean="0"/>
              <a:t> (</a:t>
            </a:r>
            <a:r>
              <a:rPr lang="en-US" sz="2400" cap="none" dirty="0" err="1" smtClean="0"/>
              <a:t>satu</a:t>
            </a:r>
            <a:r>
              <a:rPr lang="en-US" sz="2400" cap="none" dirty="0" smtClean="0"/>
              <a:t> spot </a:t>
            </a:r>
            <a:r>
              <a:rPr lang="en-US" sz="2400" cap="none" dirty="0" err="1" smtClean="0"/>
              <a:t>iklan</a:t>
            </a:r>
            <a:r>
              <a:rPr lang="en-US" sz="2400" cap="none" dirty="0" smtClean="0"/>
              <a:t> 30 </a:t>
            </a:r>
            <a:r>
              <a:rPr lang="en-US" sz="2400" cap="none" dirty="0" err="1" smtClean="0"/>
              <a:t>detik</a:t>
            </a:r>
            <a:r>
              <a:rPr lang="en-US" sz="2400" cap="none" dirty="0" smtClean="0"/>
              <a:t>), </a:t>
            </a:r>
            <a:r>
              <a:rPr lang="en-US" sz="2400" cap="none" dirty="0" err="1" smtClean="0"/>
              <a:t>dsb</a:t>
            </a:r>
            <a:r>
              <a:rPr lang="en-US" sz="2400" cap="none" dirty="0" smtClean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1528"/>
            <a:ext cx="5576552" cy="3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8778269"/>
              </p:ext>
            </p:extLst>
          </p:nvPr>
        </p:nvGraphicFramePr>
        <p:xfrm>
          <a:off x="4969100" y="1017431"/>
          <a:ext cx="6787165" cy="2279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76573" y="3245477"/>
            <a:ext cx="30007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Biro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memproduksi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Biro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melakukan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riset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analisis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Rating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Audiences Shares.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0462" y="3245477"/>
            <a:ext cx="28483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Produsen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menghubungi</a:t>
            </a:r>
            <a:r>
              <a:rPr lang="en-US" sz="2400" dirty="0" smtClean="0">
                <a:latin typeface="+mj-lt"/>
              </a:rPr>
              <a:t> Biro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membuat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terkait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produk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diperkenalkan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masyarakat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9032"/>
            <a:ext cx="4688798" cy="312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62854456"/>
              </p:ext>
            </p:extLst>
          </p:nvPr>
        </p:nvGraphicFramePr>
        <p:xfrm>
          <a:off x="669701" y="-579549"/>
          <a:ext cx="10908405" cy="5423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9069" y="3131116"/>
            <a:ext cx="2189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Biro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menghubungi</a:t>
            </a:r>
            <a:r>
              <a:rPr lang="en-US" sz="2400" dirty="0" smtClean="0">
                <a:latin typeface="+mj-lt"/>
              </a:rPr>
              <a:t> Sales TV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menerbitkan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US" sz="2400" i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1639" y="3105357"/>
            <a:ext cx="2631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Sales TV </a:t>
            </a:r>
            <a:r>
              <a:rPr lang="en-US" sz="2400" dirty="0" err="1" smtClean="0">
                <a:latin typeface="+mj-lt"/>
              </a:rPr>
              <a:t>mempresentasikan</a:t>
            </a:r>
            <a:r>
              <a:rPr lang="en-US" sz="2400" dirty="0" smtClean="0">
                <a:latin typeface="+mj-lt"/>
              </a:rPr>
              <a:t> program TV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spot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tersedia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6078" y="2992617"/>
            <a:ext cx="24491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Traffic Marketing </a:t>
            </a:r>
            <a:r>
              <a:rPr lang="en-US" sz="2400" dirty="0" err="1" smtClean="0">
                <a:latin typeface="+mj-lt"/>
              </a:rPr>
              <a:t>memberikan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informasi</a:t>
            </a:r>
            <a:r>
              <a:rPr lang="en-US" sz="2400" dirty="0" smtClean="0">
                <a:latin typeface="+mj-lt"/>
              </a:rPr>
              <a:t> spot, </a:t>
            </a:r>
            <a:r>
              <a:rPr lang="en-US" sz="2400" dirty="0" err="1" smtClean="0">
                <a:latin typeface="+mj-lt"/>
              </a:rPr>
              <a:t>durasi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dsb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serta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menempatkan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Dayparts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8648" y="2992614"/>
            <a:ext cx="2189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Master Control On Air TV </a:t>
            </a:r>
            <a:r>
              <a:rPr lang="en-US" sz="2400" dirty="0" err="1" smtClean="0">
                <a:latin typeface="+mj-lt"/>
              </a:rPr>
              <a:t>menerima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materi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daftar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iklan</a:t>
            </a:r>
            <a:r>
              <a:rPr lang="en-US" sz="2400" dirty="0" smtClean="0">
                <a:latin typeface="+mj-lt"/>
              </a:rPr>
              <a:t> per </a:t>
            </a:r>
            <a:r>
              <a:rPr lang="en-US" sz="2400" dirty="0" err="1" smtClean="0">
                <a:latin typeface="+mj-lt"/>
              </a:rPr>
              <a:t>hari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56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19989" y="1683113"/>
            <a:ext cx="6272011" cy="355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800" i="1" cap="none" dirty="0" smtClean="0"/>
              <a:t>File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dapat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disimpan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dalam</a:t>
            </a:r>
            <a:r>
              <a:rPr lang="en-US" sz="2800" cap="none" dirty="0" smtClean="0"/>
              <a:t> </a:t>
            </a:r>
            <a:r>
              <a:rPr lang="en-US" sz="2800" i="1" cap="none" dirty="0" err="1" smtClean="0"/>
              <a:t>flashdisk</a:t>
            </a:r>
            <a:r>
              <a:rPr lang="en-US" sz="2800" i="1" cap="none" dirty="0" smtClean="0"/>
              <a:t> </a:t>
            </a:r>
            <a:r>
              <a:rPr lang="en-US" sz="2800" cap="none" dirty="0" err="1" smtClean="0"/>
              <a:t>dengan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standar</a:t>
            </a:r>
            <a:r>
              <a:rPr lang="en-US" sz="2800" cap="none" dirty="0" smtClean="0"/>
              <a:t> </a:t>
            </a:r>
            <a:r>
              <a:rPr lang="en-US" sz="2800" i="1" cap="none" dirty="0" smtClean="0"/>
              <a:t>filing</a:t>
            </a:r>
            <a:r>
              <a:rPr lang="en-US" sz="2800" cap="none" dirty="0"/>
              <a:t> </a:t>
            </a:r>
            <a:r>
              <a:rPr lang="en-US" sz="2800" cap="none" dirty="0" err="1" smtClean="0"/>
              <a:t>sebagai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berikut</a:t>
            </a:r>
            <a:r>
              <a:rPr lang="en-US" sz="2800" cap="none" dirty="0" smtClean="0"/>
              <a:t>:</a:t>
            </a:r>
          </a:p>
          <a:p>
            <a:pPr>
              <a:lnSpc>
                <a:spcPct val="110000"/>
              </a:lnSpc>
            </a:pPr>
            <a:endParaRPr lang="en-US" sz="2800" i="1" cap="none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cap="none" dirty="0" smtClean="0"/>
              <a:t>Identity Number (</a:t>
            </a:r>
            <a:r>
              <a:rPr lang="en-US" sz="2800" cap="none" dirty="0" err="1" smtClean="0"/>
              <a:t>nomor</a:t>
            </a:r>
            <a:r>
              <a:rPr lang="en-US" sz="2800" cap="none" dirty="0" smtClean="0"/>
              <a:t> ID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);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cap="none" dirty="0" smtClean="0"/>
              <a:t>Title (</a:t>
            </a:r>
            <a:r>
              <a:rPr lang="en-US" sz="2800" cap="none" dirty="0" err="1" smtClean="0"/>
              <a:t>judul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);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cap="none" dirty="0" smtClean="0"/>
              <a:t>Time Code (</a:t>
            </a:r>
            <a:r>
              <a:rPr lang="en-US" sz="2800" cap="none" dirty="0" err="1" smtClean="0"/>
              <a:t>kode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waktu</a:t>
            </a:r>
            <a:r>
              <a:rPr lang="en-US" sz="2800" cap="none" dirty="0" smtClean="0"/>
              <a:t>);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cap="none" dirty="0" smtClean="0"/>
              <a:t>Duration (</a:t>
            </a:r>
            <a:r>
              <a:rPr lang="en-US" sz="2800" cap="none" dirty="0" err="1" smtClean="0"/>
              <a:t>durasi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iklan</a:t>
            </a:r>
            <a:r>
              <a:rPr lang="en-US" sz="2800" cap="none" dirty="0" smtClean="0"/>
              <a:t>);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cap="none" dirty="0" smtClean="0"/>
              <a:t>Memo (</a:t>
            </a:r>
            <a:r>
              <a:rPr lang="en-US" sz="2800" cap="none" dirty="0" err="1" smtClean="0"/>
              <a:t>informasi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tambahan</a:t>
            </a:r>
            <a:r>
              <a:rPr lang="en-US" sz="2800" cap="none" dirty="0" smtClean="0"/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3" r="7280"/>
          <a:stretch/>
        </p:blipFill>
        <p:spPr>
          <a:xfrm>
            <a:off x="0" y="1307875"/>
            <a:ext cx="5640946" cy="451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74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1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</TotalTime>
  <Words>330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Segoe UI Light</vt:lpstr>
      <vt:lpstr>Segoe UI Semibold</vt:lpstr>
      <vt:lpstr>Segoe UI Semilight</vt:lpstr>
      <vt:lpstr>Tw Cen MT</vt:lpstr>
      <vt:lpstr>Wingdings 3</vt:lpstr>
      <vt:lpstr>Integral</vt:lpstr>
      <vt:lpstr>Proses iklan televisi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pengerjaan iklan televisi</dc:title>
  <dc:creator>Bugi Satrio</dc:creator>
  <cp:lastModifiedBy>Bugi Satrio</cp:lastModifiedBy>
  <cp:revision>13</cp:revision>
  <dcterms:created xsi:type="dcterms:W3CDTF">2017-05-25T15:22:43Z</dcterms:created>
  <dcterms:modified xsi:type="dcterms:W3CDTF">2017-05-26T07:21:04Z</dcterms:modified>
</cp:coreProperties>
</file>