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48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E26C003-0823-40C5-B1BD-A0BDF569578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F3E2-3CED-4619-BB94-CA3FC6EAB7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77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C003-0823-40C5-B1BD-A0BDF569578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F3E2-3CED-4619-BB94-CA3FC6EAB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5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C003-0823-40C5-B1BD-A0BDF569578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F3E2-3CED-4619-BB94-CA3FC6EAB74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49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C003-0823-40C5-B1BD-A0BDF569578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F3E2-3CED-4619-BB94-CA3FC6EAB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4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C003-0823-40C5-B1BD-A0BDF569578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F3E2-3CED-4619-BB94-CA3FC6EAB7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74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C003-0823-40C5-B1BD-A0BDF569578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F3E2-3CED-4619-BB94-CA3FC6EAB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929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C003-0823-40C5-B1BD-A0BDF569578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F3E2-3CED-4619-BB94-CA3FC6EAB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C003-0823-40C5-B1BD-A0BDF569578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F3E2-3CED-4619-BB94-CA3FC6EAB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201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C003-0823-40C5-B1BD-A0BDF569578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F3E2-3CED-4619-BB94-CA3FC6EAB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80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C003-0823-40C5-B1BD-A0BDF569578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F3E2-3CED-4619-BB94-CA3FC6EAB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8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6C003-0823-40C5-B1BD-A0BDF569578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8F3E2-3CED-4619-BB94-CA3FC6EAB74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110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E26C003-0823-40C5-B1BD-A0BDF569578F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EF8F3E2-3CED-4619-BB94-CA3FC6EAB74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49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Typology of radio advertisement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Bugi</a:t>
            </a:r>
            <a:r>
              <a:rPr lang="en-US" sz="2400" dirty="0" smtClean="0"/>
              <a:t> </a:t>
            </a:r>
            <a:r>
              <a:rPr lang="en-US" sz="2400" dirty="0" err="1" smtClean="0"/>
              <a:t>Satrio</a:t>
            </a:r>
            <a:r>
              <a:rPr lang="en-US" sz="2400" dirty="0" smtClean="0"/>
              <a:t> </a:t>
            </a:r>
            <a:r>
              <a:rPr lang="en-US" sz="2400" dirty="0" err="1" smtClean="0"/>
              <a:t>Adiwibowo</a:t>
            </a:r>
            <a:r>
              <a:rPr lang="en-US" sz="2400" dirty="0" smtClean="0"/>
              <a:t>, S.E., </a:t>
            </a:r>
            <a:r>
              <a:rPr lang="en-US" sz="2400" dirty="0" err="1" smtClean="0"/>
              <a:t>M.I.Kom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8542" b="13859"/>
          <a:stretch/>
        </p:blipFill>
        <p:spPr>
          <a:xfrm>
            <a:off x="0" y="0"/>
            <a:ext cx="12192000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62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Advertisement for radio</a:t>
            </a:r>
            <a:br>
              <a:rPr lang="en-US" dirty="0" smtClean="0"/>
            </a:br>
            <a:r>
              <a:rPr lang="en-US" sz="4000" i="1" cap="none" dirty="0" smtClean="0">
                <a:latin typeface="+mn-lt"/>
              </a:rPr>
              <a:t>By Strategic Media </a:t>
            </a:r>
            <a:r>
              <a:rPr lang="en-US" sz="4000" i="1" cap="none" dirty="0" err="1" smtClean="0">
                <a:latin typeface="+mn-lt"/>
              </a:rPr>
              <a:t>Inc</a:t>
            </a:r>
            <a:endParaRPr lang="en-US" i="1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4128" y="2286000"/>
            <a:ext cx="10304272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 Radio advertising allows you to deliver a short and powerful message to your target audience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You might even find popular DJs with large following to take a personal interest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 </a:t>
            </a:r>
            <a:r>
              <a:rPr lang="en-US" sz="3600" dirty="0" smtClean="0"/>
              <a:t>It will give an extra endorsement boost</a:t>
            </a:r>
          </a:p>
        </p:txBody>
      </p:sp>
    </p:spTree>
    <p:extLst>
      <p:ext uri="{BB962C8B-B14F-4D97-AF65-F5344CB8AC3E}">
        <p14:creationId xmlns:p14="http://schemas.microsoft.com/office/powerpoint/2010/main" val="368094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041400"/>
            <a:ext cx="9720073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400" dirty="0" smtClean="0"/>
              <a:t> The radio ads cost depend on: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Frequency (hour/day)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Special announcer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4400" dirty="0" smtClean="0"/>
              <a:t>Editing</a:t>
            </a:r>
          </a:p>
        </p:txBody>
      </p:sp>
    </p:spTree>
    <p:extLst>
      <p:ext uri="{BB962C8B-B14F-4D97-AF65-F5344CB8AC3E}">
        <p14:creationId xmlns:p14="http://schemas.microsoft.com/office/powerpoint/2010/main" val="25273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your day-parts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Usually radio stations have 18 minutes per hours for ads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smtClean="0"/>
              <a:t>Not all minutes have the same value, choose time carefully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6 am – 10 am  = has the most listeners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smtClean="0"/>
              <a:t>10 am – 3 pm  = has fewer listeners, mostly </a:t>
            </a:r>
            <a:r>
              <a:rPr lang="en-US" sz="2800" dirty="0" err="1" smtClean="0"/>
              <a:t>lolay</a:t>
            </a:r>
            <a:r>
              <a:rPr lang="en-US" sz="2800" dirty="0" smtClean="0"/>
              <a:t> listeners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/>
              <a:t> </a:t>
            </a:r>
            <a:r>
              <a:rPr lang="en-US" sz="2800" dirty="0" smtClean="0"/>
              <a:t>3 pm – 7 pm   = as many as 6 am – 10 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 7 pm – 6 am   = fanatically loyal listeners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018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ads for radio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Build the script by yourself. You acknowledge your product the best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Ask the permission to publish the script into another stations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Use one or two key selling features of your product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Make sure your DJs don’t make a sarcastic joke for your product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700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radio 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Make sure: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Gets people’s attention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Powerful, simple, easily conveyed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Use speak-to-ear words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Call to action, such as limited-time special offer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Clearly mention location, website, and unique contact number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Plenty </a:t>
            </a:r>
            <a:r>
              <a:rPr lang="en-US" sz="2800" dirty="0" err="1" smtClean="0"/>
              <a:t>repitition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915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a radio 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084832"/>
            <a:ext cx="6127559" cy="46329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>
                <a:latin typeface="+mj-lt"/>
              </a:rPr>
              <a:t>Determining the Ad’s Length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 More time, more budget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 Make it sufficient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 Explain </a:t>
            </a:r>
            <a:r>
              <a:rPr lang="en-US" sz="3200" dirty="0"/>
              <a:t>basic info about </a:t>
            </a:r>
            <a:r>
              <a:rPr lang="en-US" sz="3200" dirty="0" smtClean="0"/>
              <a:t>product (business/event/cost/contact)</a:t>
            </a:r>
            <a:endParaRPr lang="en-US" sz="32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15 seconds = 30-40 words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30 seconds = 80 words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687" y="2084832"/>
            <a:ext cx="393382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1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770128" y="955040"/>
            <a:ext cx="6087872" cy="559816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>
                <a:latin typeface="+mj-lt"/>
              </a:rPr>
              <a:t>2. Sell the Product/Service with a Dialog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 People love to listen in other’s conversation/dialogs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/>
              <a:t> </a:t>
            </a:r>
            <a:r>
              <a:rPr lang="en-US" sz="3200" dirty="0" smtClean="0"/>
              <a:t>Try to solve others problem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3200" dirty="0"/>
          </a:p>
          <a:p>
            <a:pPr marL="0" indent="0">
              <a:buNone/>
            </a:pPr>
            <a:r>
              <a:rPr lang="en-US" sz="3200" i="1" dirty="0" smtClean="0"/>
              <a:t>“I have a date to the prom, but no suit!”</a:t>
            </a:r>
          </a:p>
          <a:p>
            <a:pPr marL="0" indent="0">
              <a:buNone/>
            </a:pPr>
            <a:r>
              <a:rPr lang="en-US" sz="3200" i="1" dirty="0" smtClean="0"/>
              <a:t>“I rent my tux from…. It was fast, easy, and inexpensive”</a:t>
            </a:r>
          </a:p>
          <a:p>
            <a:pPr marL="0" indent="0">
              <a:buNone/>
            </a:pPr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2350" y="1634807"/>
            <a:ext cx="4819650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6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66800" y="4243388"/>
            <a:ext cx="9720263" cy="14986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69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Custom 1">
      <a:majorFont>
        <a:latin typeface="Segoe UI Black"/>
        <a:ea typeface=""/>
        <a:cs typeface=""/>
      </a:majorFont>
      <a:minorFont>
        <a:latin typeface="Segoe UI Light"/>
        <a:ea typeface=""/>
        <a:cs typeface="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1033</TotalTime>
  <Words>328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Segoe UI Black</vt:lpstr>
      <vt:lpstr>Segoe UI Light</vt:lpstr>
      <vt:lpstr>Tw Cen MT</vt:lpstr>
      <vt:lpstr>Wingdings</vt:lpstr>
      <vt:lpstr>Wingdings 3</vt:lpstr>
      <vt:lpstr>Integral</vt:lpstr>
      <vt:lpstr>Typology of radio advertisement</vt:lpstr>
      <vt:lpstr>Advertisement for radio By Strategic Media Inc</vt:lpstr>
      <vt:lpstr>PowerPoint Presentation</vt:lpstr>
      <vt:lpstr>Pick your day-parts</vt:lpstr>
      <vt:lpstr>Tips ads for radio</vt:lpstr>
      <vt:lpstr>Writing radio copy</vt:lpstr>
      <vt:lpstr>How to write a radio ad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 Alamsyah</dc:creator>
  <cp:lastModifiedBy>Indra Alamsyah</cp:lastModifiedBy>
  <cp:revision>9</cp:revision>
  <dcterms:created xsi:type="dcterms:W3CDTF">2017-10-09T14:12:07Z</dcterms:created>
  <dcterms:modified xsi:type="dcterms:W3CDTF">2017-10-10T07:26:05Z</dcterms:modified>
</cp:coreProperties>
</file>