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42" d="100"/>
          <a:sy n="42" d="100"/>
        </p:scale>
        <p:origin x="182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7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1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7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7E0FAD-F8F5-4035-B562-4D350EA7860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0D1B60-8506-44A5-857F-A7F2DF48AD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7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Typology of </a:t>
            </a:r>
            <a:br>
              <a:rPr lang="en-US" sz="4400" dirty="0" smtClean="0"/>
            </a:br>
            <a:r>
              <a:rPr lang="en-US" sz="4400" dirty="0" smtClean="0"/>
              <a:t>online advertisement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14221"/>
          <a:stretch/>
        </p:blipFill>
        <p:spPr>
          <a:xfrm>
            <a:off x="0" y="0"/>
            <a:ext cx="1219200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classified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89071"/>
            <a:ext cx="5330951" cy="402336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600" dirty="0" smtClean="0"/>
              <a:t>Advertising </a:t>
            </a:r>
            <a:r>
              <a:rPr lang="en-US" sz="3600" dirty="0"/>
              <a:t>posted online in a categorical listing of specific products or </a:t>
            </a:r>
            <a:r>
              <a:rPr lang="en-US" sz="3600" dirty="0" smtClean="0"/>
              <a:t>services</a:t>
            </a:r>
          </a:p>
        </p:txBody>
      </p:sp>
      <p:pic>
        <p:nvPicPr>
          <p:cNvPr id="4098" name="Picture 2" descr="Image result for ebay web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6"/>
          <a:stretch/>
        </p:blipFill>
        <p:spPr bwMode="auto">
          <a:xfrm>
            <a:off x="6355079" y="1864535"/>
            <a:ext cx="5745238" cy="43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8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Affiliate marketing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5260294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Affiliate marketing occurs when </a:t>
            </a:r>
            <a:r>
              <a:rPr lang="en-US" sz="3600" dirty="0" smtClean="0"/>
              <a:t>corporate organizes third </a:t>
            </a:r>
            <a:r>
              <a:rPr lang="en-US" sz="3600" dirty="0"/>
              <a:t>parties to generate potential customers for them</a:t>
            </a:r>
            <a:endParaRPr lang="en-US" sz="3600" dirty="0"/>
          </a:p>
        </p:txBody>
      </p:sp>
      <p:pic>
        <p:nvPicPr>
          <p:cNvPr id="5122" name="Picture 2" descr="Image result for affiliate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08" y="1335024"/>
            <a:ext cx="6129392" cy="49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5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05572" cy="1499616"/>
          </a:xfrm>
        </p:spPr>
        <p:txBody>
          <a:bodyPr/>
          <a:lstStyle/>
          <a:p>
            <a:r>
              <a:rPr lang="en-US" dirty="0" smtClean="0"/>
              <a:t>Content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985082"/>
            <a:ext cx="5243668" cy="4023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  <a:r>
              <a:rPr lang="en-US" sz="2800" dirty="0" smtClean="0"/>
              <a:t>ny </a:t>
            </a:r>
            <a:r>
              <a:rPr lang="en-US" sz="2800" dirty="0"/>
              <a:t>marketing that involves the creation and sharing of media and publishing content in order to acquire and retain </a:t>
            </a:r>
            <a:r>
              <a:rPr lang="en-US" sz="2800" dirty="0" smtClean="0"/>
              <a:t>customers, such as blogs</a:t>
            </a:r>
            <a:r>
              <a:rPr lang="en-US" sz="2800" dirty="0"/>
              <a:t>, news, video, </a:t>
            </a:r>
            <a:r>
              <a:rPr lang="en-US" sz="2800" dirty="0" smtClean="0"/>
              <a:t>               how-to </a:t>
            </a:r>
            <a:r>
              <a:rPr lang="en-US" sz="2800" dirty="0"/>
              <a:t>guides and </a:t>
            </a:r>
            <a:r>
              <a:rPr lang="en-US" sz="2800" dirty="0" smtClean="0"/>
              <a:t>more.</a:t>
            </a:r>
            <a:endParaRPr lang="en-US" sz="2800" dirty="0"/>
          </a:p>
        </p:txBody>
      </p:sp>
      <p:pic>
        <p:nvPicPr>
          <p:cNvPr id="6146" name="Picture 2" descr="Image result for endorsement instagram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32" y="2084832"/>
            <a:ext cx="5299388" cy="35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1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Benefits of online ads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257300" y="2084832"/>
            <a:ext cx="276606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COST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8680" y="2084832"/>
            <a:ext cx="6774180" cy="171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/>
              <a:t>provides a low-cost for advertisers to engage with large established communities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80060" y="4066032"/>
            <a:ext cx="384048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MEASURABILITY</a:t>
            </a: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8680" y="4066032"/>
            <a:ext cx="6774180" cy="2380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can </a:t>
            </a:r>
            <a:r>
              <a:rPr lang="en-US" sz="3200" dirty="0"/>
              <a:t>collect data on their ads' effectiveness, such as the size of the potential audience </a:t>
            </a:r>
            <a:r>
              <a:rPr lang="en-US" sz="3200" dirty="0" smtClean="0"/>
              <a:t>response, how to reach,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946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Benefits of online ads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257300" y="2084832"/>
            <a:ext cx="276606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FORMAT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8680" y="2084832"/>
            <a:ext cx="6774180" cy="171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The </a:t>
            </a:r>
            <a:r>
              <a:rPr lang="en-US" sz="3200" dirty="0"/>
              <a:t>ability to convey images, video, audio, and links. Unlike many offline ads, online ads also can be interactive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257300" y="4066032"/>
            <a:ext cx="276606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TARGET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8680" y="4066032"/>
            <a:ext cx="6774180" cy="2380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Publishers can offer advertisers the ability to reach customizable and narrow market segments for targeted advertising.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445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Benefits of online ads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257300" y="2084832"/>
            <a:ext cx="276606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COVERAGE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8680" y="2084832"/>
            <a:ext cx="6774180" cy="171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Online advertising can reach nearly every global market, and online advertising influences offline sales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57300" y="4066032"/>
            <a:ext cx="276606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SPEED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8680" y="4066032"/>
            <a:ext cx="6774180" cy="1694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Once ad design is complete, online ads can be deployed immediately.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614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451592" cy="363474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Online Ads is </a:t>
            </a:r>
            <a:r>
              <a:rPr lang="en-US" sz="2800" dirty="0"/>
              <a:t>a form of marketing and advertising which uses the internet to deliver promotional marketing messages to </a:t>
            </a:r>
            <a:r>
              <a:rPr lang="en-US" sz="2800" dirty="0" smtClean="0"/>
              <a:t>consumers.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Online Ads are display ads, interstitial, search engine marketing, social media ads, mobile ads, email ads, online classified ads, affiliate marketing, and content marketing.</a:t>
            </a:r>
          </a:p>
        </p:txBody>
      </p:sp>
    </p:spTree>
    <p:extLst>
      <p:ext uri="{BB962C8B-B14F-4D97-AF65-F5344CB8AC3E}">
        <p14:creationId xmlns:p14="http://schemas.microsoft.com/office/powerpoint/2010/main" val="3003992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3200" dirty="0" smtClean="0"/>
              <a:t>Benefits </a:t>
            </a:r>
            <a:r>
              <a:rPr lang="en-US" sz="3200" dirty="0"/>
              <a:t>of online ads are considerably lower than offline ads, measurable feedback, interactive format, targeted audiences, globally spread, and can run immediately.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7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73325" y="2665413"/>
            <a:ext cx="9718675" cy="1500187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68798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5892" cy="1499616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ONLINE ADVERTISEMENT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359651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4800" dirty="0" smtClean="0"/>
              <a:t>Is a form of marketing and advertising which uses the internet to deliver promotional marketing messages to consumers.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0"/>
          <a:stretch/>
        </p:blipFill>
        <p:spPr>
          <a:xfrm>
            <a:off x="7948971" y="2053280"/>
            <a:ext cx="4243029" cy="42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187" y="405765"/>
            <a:ext cx="1063539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ONLINE ADVERTISEMENT</a:t>
            </a:r>
            <a:endParaRPr lang="en-US" sz="4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1004507" y="2286317"/>
            <a:ext cx="6287833" cy="4022725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Display Ads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Interstitial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Search Engine          Marketing 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Social Media Ads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Mobile Ads</a:t>
            </a: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6047882" y="2286317"/>
            <a:ext cx="5402580" cy="53263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 startAt="6"/>
            </a:pPr>
            <a:r>
              <a:rPr lang="en-US" sz="4000" dirty="0" smtClean="0"/>
              <a:t>Email Ads</a:t>
            </a:r>
          </a:p>
          <a:p>
            <a:pPr marL="742950" indent="-742950">
              <a:buAutoNum type="arabicPeriod" startAt="6"/>
            </a:pPr>
            <a:r>
              <a:rPr lang="en-US" sz="4000" dirty="0" smtClean="0"/>
              <a:t>Online Classified Ads</a:t>
            </a:r>
          </a:p>
          <a:p>
            <a:pPr marL="742950" indent="-742950">
              <a:buAutoNum type="arabicPeriod" startAt="6"/>
            </a:pPr>
            <a:r>
              <a:rPr lang="en-US" sz="4000" dirty="0" smtClean="0"/>
              <a:t>Affiliate Marketing</a:t>
            </a:r>
          </a:p>
          <a:p>
            <a:pPr marL="742950" indent="-742950">
              <a:buAutoNum type="arabicPeriod" startAt="6"/>
            </a:pPr>
            <a:r>
              <a:rPr lang="en-US" sz="4000" dirty="0" smtClean="0"/>
              <a:t>Content Marketing</a:t>
            </a:r>
          </a:p>
        </p:txBody>
      </p:sp>
    </p:spTree>
    <p:extLst>
      <p:ext uri="{BB962C8B-B14F-4D97-AF65-F5344CB8AC3E}">
        <p14:creationId xmlns:p14="http://schemas.microsoft.com/office/powerpoint/2010/main" val="174261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3525012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Using text, logos, animations, videos, photographs, etc.</a:t>
            </a:r>
            <a:r>
              <a:rPr lang="en-US" sz="3200" dirty="0"/>
              <a:t> </a:t>
            </a:r>
            <a:r>
              <a:rPr lang="en-US" sz="3200" dirty="0" smtClean="0"/>
              <a:t>on the 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4" y="1806655"/>
            <a:ext cx="7091172" cy="45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Interstitial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102352" cy="40233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Displays before a user can access requested content, sometimes while the user is waiting for the content to load.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r="21021"/>
          <a:stretch/>
        </p:blipFill>
        <p:spPr>
          <a:xfrm>
            <a:off x="6405562" y="1165860"/>
            <a:ext cx="57864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70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Search engine </a:t>
            </a:r>
            <a:br>
              <a:rPr lang="en-US" sz="4000" dirty="0" smtClean="0"/>
            </a:br>
            <a:r>
              <a:rPr lang="en-US" sz="4000" dirty="0" smtClean="0"/>
              <a:t>marketing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07949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Search engine marketing includes all of an advertiser's actions to make a website's listing more prominent for topical keywords.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8"/>
          <a:stretch/>
        </p:blipFill>
        <p:spPr>
          <a:xfrm>
            <a:off x="6237087" y="585216"/>
            <a:ext cx="5954913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216652" cy="1499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Social Media Marketing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03120"/>
            <a:ext cx="4873752" cy="4023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Social media marketing is commercial promotion </a:t>
            </a:r>
            <a:r>
              <a:rPr lang="en-US" sz="3200" dirty="0" smtClean="0"/>
              <a:t>by </a:t>
            </a:r>
            <a:r>
              <a:rPr lang="en-US" sz="3200" dirty="0"/>
              <a:t>posting frequent </a:t>
            </a:r>
            <a:r>
              <a:rPr lang="en-US" sz="3200" dirty="0" smtClean="0"/>
              <a:t>updates </a:t>
            </a:r>
            <a:r>
              <a:rPr lang="en-US" sz="3200" dirty="0"/>
              <a:t>and providing special offers through </a:t>
            </a:r>
            <a:r>
              <a:rPr lang="en-US" sz="3200" dirty="0" smtClean="0"/>
              <a:t>social </a:t>
            </a:r>
            <a:r>
              <a:rPr lang="en-US" sz="3200" dirty="0"/>
              <a:t>media profiles</a:t>
            </a:r>
            <a:endParaRPr lang="en-US" sz="3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788859"/>
            <a:ext cx="5934322" cy="5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58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Mobile ads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1952"/>
            <a:ext cx="5422392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Mobile advertising may take the form of static or rich media display ads, </a:t>
            </a:r>
            <a:r>
              <a:rPr lang="en-US" sz="3200" dirty="0" smtClean="0"/>
              <a:t>mobile </a:t>
            </a:r>
            <a:r>
              <a:rPr lang="en-US" sz="3200" dirty="0"/>
              <a:t>search ads, advertising within mobile websites, or ads within mobile applications or games</a:t>
            </a:r>
            <a:endParaRPr lang="en-US" sz="3200" dirty="0"/>
          </a:p>
        </p:txBody>
      </p:sp>
      <p:pic>
        <p:nvPicPr>
          <p:cNvPr id="2050" name="Picture 2" descr="Image result for mobile ads on ga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15213"/>
          <a:stretch/>
        </p:blipFill>
        <p:spPr bwMode="auto">
          <a:xfrm>
            <a:off x="6670647" y="1901952"/>
            <a:ext cx="535434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0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4812"/>
            <a:ext cx="3822191" cy="402336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Email advertising is ad copy comprising an entire email or a portion of an email message</a:t>
            </a:r>
            <a:endParaRPr lang="en-US" sz="3600" dirty="0"/>
          </a:p>
        </p:txBody>
      </p:sp>
      <p:pic>
        <p:nvPicPr>
          <p:cNvPr id="3074" name="Picture 2" descr="Image result for email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08" y="1335024"/>
            <a:ext cx="7380592" cy="45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3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</TotalTime>
  <Words>448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Segoe UI Black</vt:lpstr>
      <vt:lpstr>Segoe UI Light</vt:lpstr>
      <vt:lpstr>Tw Cen MT</vt:lpstr>
      <vt:lpstr>Wingdings 3</vt:lpstr>
      <vt:lpstr>Integral</vt:lpstr>
      <vt:lpstr>Typology of  online advertisement</vt:lpstr>
      <vt:lpstr>ONLINE ADVERTISEMENT</vt:lpstr>
      <vt:lpstr>PowerPoint Presentation</vt:lpstr>
      <vt:lpstr>Display ads</vt:lpstr>
      <vt:lpstr>Interstitial</vt:lpstr>
      <vt:lpstr>Search engine  marketing</vt:lpstr>
      <vt:lpstr>Social Media Marketing</vt:lpstr>
      <vt:lpstr>Mobile ads</vt:lpstr>
      <vt:lpstr>Email ads</vt:lpstr>
      <vt:lpstr>Online classified ads</vt:lpstr>
      <vt:lpstr>Affiliate marketing</vt:lpstr>
      <vt:lpstr>Content marketing</vt:lpstr>
      <vt:lpstr>Benefits of online ads</vt:lpstr>
      <vt:lpstr>Benefits of online ads</vt:lpstr>
      <vt:lpstr>Benefits of online ads</vt:lpstr>
      <vt:lpstr>CONCLUSION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Typology of online advertisement</dc:title>
  <dc:creator>Indra Alamsyah</dc:creator>
  <cp:lastModifiedBy>Indra Alamsyah</cp:lastModifiedBy>
  <cp:revision>9</cp:revision>
  <dcterms:created xsi:type="dcterms:W3CDTF">2017-11-22T06:29:27Z</dcterms:created>
  <dcterms:modified xsi:type="dcterms:W3CDTF">2017-11-22T07:46:02Z</dcterms:modified>
</cp:coreProperties>
</file>